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29" r:id="rId4"/>
    <p:sldMasterId id="2147484666" r:id="rId5"/>
  </p:sldMasterIdLst>
  <p:notesMasterIdLst>
    <p:notesMasterId r:id="rId25"/>
  </p:notesMasterIdLst>
  <p:handoutMasterIdLst>
    <p:handoutMasterId r:id="rId26"/>
  </p:handoutMasterIdLst>
  <p:sldIdLst>
    <p:sldId id="1877" r:id="rId6"/>
    <p:sldId id="1899" r:id="rId7"/>
    <p:sldId id="1879" r:id="rId8"/>
    <p:sldId id="1660" r:id="rId9"/>
    <p:sldId id="1894" r:id="rId10"/>
    <p:sldId id="1904" r:id="rId11"/>
    <p:sldId id="1900" r:id="rId12"/>
    <p:sldId id="1907" r:id="rId13"/>
    <p:sldId id="1670" r:id="rId14"/>
    <p:sldId id="1908" r:id="rId15"/>
    <p:sldId id="1901" r:id="rId16"/>
    <p:sldId id="1902" r:id="rId17"/>
    <p:sldId id="1909" r:id="rId18"/>
    <p:sldId id="1910" r:id="rId19"/>
    <p:sldId id="1903" r:id="rId20"/>
    <p:sldId id="1905" r:id="rId21"/>
    <p:sldId id="1906" r:id="rId22"/>
    <p:sldId id="1912" r:id="rId23"/>
    <p:sldId id="1911" r:id="rId24"/>
  </p:sldIdLst>
  <p:sldSz cx="12192000" cy="6858000"/>
  <p:notesSz cx="6858000" cy="9144000"/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icrosoft Ignite Tour Template - Light" id="{A073DAE3-B461-442F-A3D3-6642BD875E45}">
          <p14:sldIdLst>
            <p14:sldId id="1877"/>
            <p14:sldId id="1899"/>
            <p14:sldId id="1879"/>
            <p14:sldId id="1660"/>
            <p14:sldId id="1894"/>
            <p14:sldId id="1904"/>
            <p14:sldId id="1900"/>
            <p14:sldId id="1907"/>
            <p14:sldId id="1670"/>
            <p14:sldId id="1908"/>
            <p14:sldId id="1901"/>
            <p14:sldId id="1902"/>
            <p14:sldId id="1909"/>
            <p14:sldId id="1910"/>
            <p14:sldId id="1903"/>
            <p14:sldId id="1905"/>
            <p14:sldId id="1906"/>
            <p14:sldId id="1912"/>
            <p14:sldId id="1911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8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82828"/>
    <a:srgbClr val="FFFFFF"/>
    <a:srgbClr val="0078D4"/>
    <a:srgbClr val="000000"/>
    <a:srgbClr val="1A1A1A"/>
    <a:srgbClr val="107C10"/>
    <a:srgbClr val="EAEAEA"/>
    <a:srgbClr val="004B50"/>
    <a:srgbClr val="008272"/>
    <a:srgbClr val="00BC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7271" autoAdjust="0"/>
  </p:normalViewPr>
  <p:slideViewPr>
    <p:cSldViewPr snapToGrid="0">
      <p:cViewPr varScale="1">
        <p:scale>
          <a:sx n="164" d="100"/>
          <a:sy n="164" d="100"/>
        </p:scale>
        <p:origin x="2328" y="144"/>
      </p:cViewPr>
      <p:guideLst/>
    </p:cSldViewPr>
  </p:slideViewPr>
  <p:outlineViewPr>
    <p:cViewPr>
      <p:scale>
        <a:sx n="33" d="100"/>
        <a:sy n="33" d="100"/>
      </p:scale>
      <p:origin x="0" y="-1662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 showGuides="1">
      <p:cViewPr varScale="1">
        <p:scale>
          <a:sx n="113" d="100"/>
          <a:sy n="113" d="100"/>
        </p:scale>
        <p:origin x="6906" y="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presProps" Target="pres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1C5AADA-7041-4C71-A7DF-EB8895902B02}" type="doc">
      <dgm:prSet loTypeId="urn:microsoft.com/office/officeart/2005/8/layout/cycle5" loCatId="cycle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5F743E4C-1C98-4FA2-8223-603D326EEA58}">
      <dgm:prSet phldrT="[Text]"/>
      <dgm:spPr/>
      <dgm:t>
        <a:bodyPr/>
        <a:lstStyle/>
        <a:p>
          <a:r>
            <a:rPr lang="en-GB" dirty="0"/>
            <a:t>Review</a:t>
          </a:r>
          <a:endParaRPr lang="en-US" dirty="0"/>
        </a:p>
      </dgm:t>
    </dgm:pt>
    <dgm:pt modelId="{96E3E986-87F6-4BF0-BBE5-5C41A8C699DA}" type="parTrans" cxnId="{43B3DAE0-AD2F-4677-8F25-B925EEB291DC}">
      <dgm:prSet/>
      <dgm:spPr/>
      <dgm:t>
        <a:bodyPr/>
        <a:lstStyle/>
        <a:p>
          <a:endParaRPr lang="en-US"/>
        </a:p>
      </dgm:t>
    </dgm:pt>
    <dgm:pt modelId="{47513789-524C-421B-8F78-071BAFC2D078}" type="sibTrans" cxnId="{43B3DAE0-AD2F-4677-8F25-B925EEB291DC}">
      <dgm:prSet/>
      <dgm:spPr/>
      <dgm:t>
        <a:bodyPr/>
        <a:lstStyle/>
        <a:p>
          <a:endParaRPr lang="en-US"/>
        </a:p>
      </dgm:t>
    </dgm:pt>
    <dgm:pt modelId="{E11220A4-B00D-4799-A025-6E9640CC8EF7}">
      <dgm:prSet phldrT="[Text]"/>
      <dgm:spPr/>
      <dgm:t>
        <a:bodyPr/>
        <a:lstStyle/>
        <a:p>
          <a:r>
            <a:rPr lang="en-GB" dirty="0"/>
            <a:t>Organise</a:t>
          </a:r>
          <a:endParaRPr lang="en-US" dirty="0"/>
        </a:p>
      </dgm:t>
    </dgm:pt>
    <dgm:pt modelId="{DDAC2DA9-4739-4AD1-BBF1-1F8528E98D52}" type="parTrans" cxnId="{F5E06A91-198C-4C59-AA19-C27A3796F3B5}">
      <dgm:prSet/>
      <dgm:spPr/>
      <dgm:t>
        <a:bodyPr/>
        <a:lstStyle/>
        <a:p>
          <a:endParaRPr lang="en-US"/>
        </a:p>
      </dgm:t>
    </dgm:pt>
    <dgm:pt modelId="{96B87EA1-822B-46D5-BC3F-D4ED01FAD7EF}" type="sibTrans" cxnId="{F5E06A91-198C-4C59-AA19-C27A3796F3B5}">
      <dgm:prSet/>
      <dgm:spPr/>
      <dgm:t>
        <a:bodyPr/>
        <a:lstStyle/>
        <a:p>
          <a:endParaRPr lang="en-US"/>
        </a:p>
      </dgm:t>
    </dgm:pt>
    <dgm:pt modelId="{10BB9FAF-8BB1-4061-9046-B9FDE42C6D6A}">
      <dgm:prSet phldrT="[Text]"/>
      <dgm:spPr/>
      <dgm:t>
        <a:bodyPr/>
        <a:lstStyle/>
        <a:p>
          <a:r>
            <a:rPr lang="en-GB" dirty="0"/>
            <a:t>Audit</a:t>
          </a:r>
          <a:endParaRPr lang="en-US" dirty="0"/>
        </a:p>
      </dgm:t>
    </dgm:pt>
    <dgm:pt modelId="{4B0FC9ED-7F4B-4B60-B29A-237D0ECA647B}" type="parTrans" cxnId="{5FDD1E9C-9B3B-44AB-AA21-9066F249EEB4}">
      <dgm:prSet/>
      <dgm:spPr/>
      <dgm:t>
        <a:bodyPr/>
        <a:lstStyle/>
        <a:p>
          <a:endParaRPr lang="en-US"/>
        </a:p>
      </dgm:t>
    </dgm:pt>
    <dgm:pt modelId="{4B10E17D-E409-4A57-8B4C-37374FA7960D}" type="sibTrans" cxnId="{5FDD1E9C-9B3B-44AB-AA21-9066F249EEB4}">
      <dgm:prSet/>
      <dgm:spPr/>
      <dgm:t>
        <a:bodyPr/>
        <a:lstStyle/>
        <a:p>
          <a:endParaRPr lang="en-US"/>
        </a:p>
      </dgm:t>
    </dgm:pt>
    <dgm:pt modelId="{6FE67322-BD98-4026-8BB6-1B7D30EBA3C5}">
      <dgm:prSet phldrT="[Text]"/>
      <dgm:spPr/>
      <dgm:t>
        <a:bodyPr/>
        <a:lstStyle/>
        <a:p>
          <a:r>
            <a:rPr lang="en-GB" dirty="0"/>
            <a:t>Enforce</a:t>
          </a:r>
          <a:endParaRPr lang="en-US" dirty="0"/>
        </a:p>
      </dgm:t>
    </dgm:pt>
    <dgm:pt modelId="{0B9DFDC2-3C08-4809-A18D-4DDBA1380290}" type="parTrans" cxnId="{921D1655-E9C5-4DE7-8E0B-3402B5866256}">
      <dgm:prSet/>
      <dgm:spPr/>
      <dgm:t>
        <a:bodyPr/>
        <a:lstStyle/>
        <a:p>
          <a:endParaRPr lang="en-US"/>
        </a:p>
      </dgm:t>
    </dgm:pt>
    <dgm:pt modelId="{0D0CCD92-E3AB-4512-8F38-A0B5EC9B0C57}" type="sibTrans" cxnId="{921D1655-E9C5-4DE7-8E0B-3402B5866256}">
      <dgm:prSet/>
      <dgm:spPr/>
      <dgm:t>
        <a:bodyPr/>
        <a:lstStyle/>
        <a:p>
          <a:endParaRPr lang="en-US"/>
        </a:p>
      </dgm:t>
    </dgm:pt>
    <dgm:pt modelId="{528B4960-B9EE-4DAB-99E9-5CAC55347F69}" type="pres">
      <dgm:prSet presAssocID="{F1C5AADA-7041-4C71-A7DF-EB8895902B02}" presName="cycle" presStyleCnt="0">
        <dgm:presLayoutVars>
          <dgm:dir/>
          <dgm:resizeHandles val="exact"/>
        </dgm:presLayoutVars>
      </dgm:prSet>
      <dgm:spPr/>
    </dgm:pt>
    <dgm:pt modelId="{168B8E45-001F-434B-80F1-1BD9071E6D44}" type="pres">
      <dgm:prSet presAssocID="{5F743E4C-1C98-4FA2-8223-603D326EEA58}" presName="node" presStyleLbl="node1" presStyleIdx="0" presStyleCnt="4">
        <dgm:presLayoutVars>
          <dgm:bulletEnabled val="1"/>
        </dgm:presLayoutVars>
      </dgm:prSet>
      <dgm:spPr/>
    </dgm:pt>
    <dgm:pt modelId="{1DA8728F-02FE-4934-AE09-3143036C208A}" type="pres">
      <dgm:prSet presAssocID="{5F743E4C-1C98-4FA2-8223-603D326EEA58}" presName="spNode" presStyleCnt="0"/>
      <dgm:spPr/>
    </dgm:pt>
    <dgm:pt modelId="{390B5EFC-8CC6-476B-9718-CBC02E4D23D6}" type="pres">
      <dgm:prSet presAssocID="{47513789-524C-421B-8F78-071BAFC2D078}" presName="sibTrans" presStyleLbl="sibTrans1D1" presStyleIdx="0" presStyleCnt="4"/>
      <dgm:spPr/>
    </dgm:pt>
    <dgm:pt modelId="{1AE2551D-5DEB-414E-8E1D-C53609ED3EB7}" type="pres">
      <dgm:prSet presAssocID="{E11220A4-B00D-4799-A025-6E9640CC8EF7}" presName="node" presStyleLbl="node1" presStyleIdx="1" presStyleCnt="4">
        <dgm:presLayoutVars>
          <dgm:bulletEnabled val="1"/>
        </dgm:presLayoutVars>
      </dgm:prSet>
      <dgm:spPr/>
    </dgm:pt>
    <dgm:pt modelId="{11199CD6-850E-4670-949D-30C015E81BAA}" type="pres">
      <dgm:prSet presAssocID="{E11220A4-B00D-4799-A025-6E9640CC8EF7}" presName="spNode" presStyleCnt="0"/>
      <dgm:spPr/>
    </dgm:pt>
    <dgm:pt modelId="{6BA6B05B-195D-4DF2-8CC9-41B989182537}" type="pres">
      <dgm:prSet presAssocID="{96B87EA1-822B-46D5-BC3F-D4ED01FAD7EF}" presName="sibTrans" presStyleLbl="sibTrans1D1" presStyleIdx="1" presStyleCnt="4"/>
      <dgm:spPr/>
    </dgm:pt>
    <dgm:pt modelId="{DEFD0EB8-C6C2-4521-A878-B56162E5D8CD}" type="pres">
      <dgm:prSet presAssocID="{10BB9FAF-8BB1-4061-9046-B9FDE42C6D6A}" presName="node" presStyleLbl="node1" presStyleIdx="2" presStyleCnt="4">
        <dgm:presLayoutVars>
          <dgm:bulletEnabled val="1"/>
        </dgm:presLayoutVars>
      </dgm:prSet>
      <dgm:spPr/>
    </dgm:pt>
    <dgm:pt modelId="{33A9B1A0-F529-4F8E-A9F6-FE80BD899948}" type="pres">
      <dgm:prSet presAssocID="{10BB9FAF-8BB1-4061-9046-B9FDE42C6D6A}" presName="spNode" presStyleCnt="0"/>
      <dgm:spPr/>
    </dgm:pt>
    <dgm:pt modelId="{DAD8D10D-2775-4B62-B7FB-3FDAF5D5602D}" type="pres">
      <dgm:prSet presAssocID="{4B10E17D-E409-4A57-8B4C-37374FA7960D}" presName="sibTrans" presStyleLbl="sibTrans1D1" presStyleIdx="2" presStyleCnt="4"/>
      <dgm:spPr/>
    </dgm:pt>
    <dgm:pt modelId="{213FFF25-27E7-412E-9023-1B9CD5603F16}" type="pres">
      <dgm:prSet presAssocID="{6FE67322-BD98-4026-8BB6-1B7D30EBA3C5}" presName="node" presStyleLbl="node1" presStyleIdx="3" presStyleCnt="4">
        <dgm:presLayoutVars>
          <dgm:bulletEnabled val="1"/>
        </dgm:presLayoutVars>
      </dgm:prSet>
      <dgm:spPr/>
    </dgm:pt>
    <dgm:pt modelId="{231D744E-0EAC-4D05-8565-813C977D3CA3}" type="pres">
      <dgm:prSet presAssocID="{6FE67322-BD98-4026-8BB6-1B7D30EBA3C5}" presName="spNode" presStyleCnt="0"/>
      <dgm:spPr/>
    </dgm:pt>
    <dgm:pt modelId="{BC053766-0B33-46E5-B7DE-D9AE069AD008}" type="pres">
      <dgm:prSet presAssocID="{0D0CCD92-E3AB-4512-8F38-A0B5EC9B0C57}" presName="sibTrans" presStyleLbl="sibTrans1D1" presStyleIdx="3" presStyleCnt="4"/>
      <dgm:spPr/>
    </dgm:pt>
  </dgm:ptLst>
  <dgm:cxnLst>
    <dgm:cxn modelId="{62C02015-CC20-4BF2-A04B-836DB0EE009D}" type="presOf" srcId="{5F743E4C-1C98-4FA2-8223-603D326EEA58}" destId="{168B8E45-001F-434B-80F1-1BD9071E6D44}" srcOrd="0" destOrd="0" presId="urn:microsoft.com/office/officeart/2005/8/layout/cycle5"/>
    <dgm:cxn modelId="{921D1655-E9C5-4DE7-8E0B-3402B5866256}" srcId="{F1C5AADA-7041-4C71-A7DF-EB8895902B02}" destId="{6FE67322-BD98-4026-8BB6-1B7D30EBA3C5}" srcOrd="3" destOrd="0" parTransId="{0B9DFDC2-3C08-4809-A18D-4DDBA1380290}" sibTransId="{0D0CCD92-E3AB-4512-8F38-A0B5EC9B0C57}"/>
    <dgm:cxn modelId="{AEBF337E-ABE3-4F31-A843-EC9856C3EF89}" type="presOf" srcId="{6FE67322-BD98-4026-8BB6-1B7D30EBA3C5}" destId="{213FFF25-27E7-412E-9023-1B9CD5603F16}" srcOrd="0" destOrd="0" presId="urn:microsoft.com/office/officeart/2005/8/layout/cycle5"/>
    <dgm:cxn modelId="{F5E06A91-198C-4C59-AA19-C27A3796F3B5}" srcId="{F1C5AADA-7041-4C71-A7DF-EB8895902B02}" destId="{E11220A4-B00D-4799-A025-6E9640CC8EF7}" srcOrd="1" destOrd="0" parTransId="{DDAC2DA9-4739-4AD1-BBF1-1F8528E98D52}" sibTransId="{96B87EA1-822B-46D5-BC3F-D4ED01FAD7EF}"/>
    <dgm:cxn modelId="{0ABDED98-24A2-4138-A4F7-7D923C0DA41B}" type="presOf" srcId="{10BB9FAF-8BB1-4061-9046-B9FDE42C6D6A}" destId="{DEFD0EB8-C6C2-4521-A878-B56162E5D8CD}" srcOrd="0" destOrd="0" presId="urn:microsoft.com/office/officeart/2005/8/layout/cycle5"/>
    <dgm:cxn modelId="{5FDD1E9C-9B3B-44AB-AA21-9066F249EEB4}" srcId="{F1C5AADA-7041-4C71-A7DF-EB8895902B02}" destId="{10BB9FAF-8BB1-4061-9046-B9FDE42C6D6A}" srcOrd="2" destOrd="0" parTransId="{4B0FC9ED-7F4B-4B60-B29A-237D0ECA647B}" sibTransId="{4B10E17D-E409-4A57-8B4C-37374FA7960D}"/>
    <dgm:cxn modelId="{E6AA95AB-248F-4AB0-8C50-AF76E326CC77}" type="presOf" srcId="{4B10E17D-E409-4A57-8B4C-37374FA7960D}" destId="{DAD8D10D-2775-4B62-B7FB-3FDAF5D5602D}" srcOrd="0" destOrd="0" presId="urn:microsoft.com/office/officeart/2005/8/layout/cycle5"/>
    <dgm:cxn modelId="{BB9D1CBB-9F29-4E18-99B7-091C223360E5}" type="presOf" srcId="{96B87EA1-822B-46D5-BC3F-D4ED01FAD7EF}" destId="{6BA6B05B-195D-4DF2-8CC9-41B989182537}" srcOrd="0" destOrd="0" presId="urn:microsoft.com/office/officeart/2005/8/layout/cycle5"/>
    <dgm:cxn modelId="{13E438BD-2435-43F5-91DD-138D587BBE0E}" type="presOf" srcId="{47513789-524C-421B-8F78-071BAFC2D078}" destId="{390B5EFC-8CC6-476B-9718-CBC02E4D23D6}" srcOrd="0" destOrd="0" presId="urn:microsoft.com/office/officeart/2005/8/layout/cycle5"/>
    <dgm:cxn modelId="{90DAA3BF-B532-458E-AA5A-7C13D8489F95}" type="presOf" srcId="{0D0CCD92-E3AB-4512-8F38-A0B5EC9B0C57}" destId="{BC053766-0B33-46E5-B7DE-D9AE069AD008}" srcOrd="0" destOrd="0" presId="urn:microsoft.com/office/officeart/2005/8/layout/cycle5"/>
    <dgm:cxn modelId="{43B3DAE0-AD2F-4677-8F25-B925EEB291DC}" srcId="{F1C5AADA-7041-4C71-A7DF-EB8895902B02}" destId="{5F743E4C-1C98-4FA2-8223-603D326EEA58}" srcOrd="0" destOrd="0" parTransId="{96E3E986-87F6-4BF0-BBE5-5C41A8C699DA}" sibTransId="{47513789-524C-421B-8F78-071BAFC2D078}"/>
    <dgm:cxn modelId="{229D9FF1-59C3-4DB8-BD6E-4C89583817B5}" type="presOf" srcId="{F1C5AADA-7041-4C71-A7DF-EB8895902B02}" destId="{528B4960-B9EE-4DAB-99E9-5CAC55347F69}" srcOrd="0" destOrd="0" presId="urn:microsoft.com/office/officeart/2005/8/layout/cycle5"/>
    <dgm:cxn modelId="{5966CBF8-ED26-4D1A-AD11-22194B7DEE42}" type="presOf" srcId="{E11220A4-B00D-4799-A025-6E9640CC8EF7}" destId="{1AE2551D-5DEB-414E-8E1D-C53609ED3EB7}" srcOrd="0" destOrd="0" presId="urn:microsoft.com/office/officeart/2005/8/layout/cycle5"/>
    <dgm:cxn modelId="{ECAE6028-4B7E-477A-AD26-CD9349C22698}" type="presParOf" srcId="{528B4960-B9EE-4DAB-99E9-5CAC55347F69}" destId="{168B8E45-001F-434B-80F1-1BD9071E6D44}" srcOrd="0" destOrd="0" presId="urn:microsoft.com/office/officeart/2005/8/layout/cycle5"/>
    <dgm:cxn modelId="{B2C2FDF5-3DB0-4D9D-A8D1-690A27DCCCD2}" type="presParOf" srcId="{528B4960-B9EE-4DAB-99E9-5CAC55347F69}" destId="{1DA8728F-02FE-4934-AE09-3143036C208A}" srcOrd="1" destOrd="0" presId="urn:microsoft.com/office/officeart/2005/8/layout/cycle5"/>
    <dgm:cxn modelId="{3BC700C5-979F-4E04-858B-73B5662773A5}" type="presParOf" srcId="{528B4960-B9EE-4DAB-99E9-5CAC55347F69}" destId="{390B5EFC-8CC6-476B-9718-CBC02E4D23D6}" srcOrd="2" destOrd="0" presId="urn:microsoft.com/office/officeart/2005/8/layout/cycle5"/>
    <dgm:cxn modelId="{7764FA21-8787-458D-A769-DED11970D866}" type="presParOf" srcId="{528B4960-B9EE-4DAB-99E9-5CAC55347F69}" destId="{1AE2551D-5DEB-414E-8E1D-C53609ED3EB7}" srcOrd="3" destOrd="0" presId="urn:microsoft.com/office/officeart/2005/8/layout/cycle5"/>
    <dgm:cxn modelId="{107CC2B9-10BB-4341-9A35-989D77E2AB64}" type="presParOf" srcId="{528B4960-B9EE-4DAB-99E9-5CAC55347F69}" destId="{11199CD6-850E-4670-949D-30C015E81BAA}" srcOrd="4" destOrd="0" presId="urn:microsoft.com/office/officeart/2005/8/layout/cycle5"/>
    <dgm:cxn modelId="{CE47338E-57F7-42D7-AB24-C6C1C013E5B3}" type="presParOf" srcId="{528B4960-B9EE-4DAB-99E9-5CAC55347F69}" destId="{6BA6B05B-195D-4DF2-8CC9-41B989182537}" srcOrd="5" destOrd="0" presId="urn:microsoft.com/office/officeart/2005/8/layout/cycle5"/>
    <dgm:cxn modelId="{CEE7286B-9ECF-49F2-B5B3-363FAE30B5F7}" type="presParOf" srcId="{528B4960-B9EE-4DAB-99E9-5CAC55347F69}" destId="{DEFD0EB8-C6C2-4521-A878-B56162E5D8CD}" srcOrd="6" destOrd="0" presId="urn:microsoft.com/office/officeart/2005/8/layout/cycle5"/>
    <dgm:cxn modelId="{CB6A3AED-E682-4FDE-AE0C-B3B6BEA2944C}" type="presParOf" srcId="{528B4960-B9EE-4DAB-99E9-5CAC55347F69}" destId="{33A9B1A0-F529-4F8E-A9F6-FE80BD899948}" srcOrd="7" destOrd="0" presId="urn:microsoft.com/office/officeart/2005/8/layout/cycle5"/>
    <dgm:cxn modelId="{52140619-BEDF-42A1-89E2-66392FCF208C}" type="presParOf" srcId="{528B4960-B9EE-4DAB-99E9-5CAC55347F69}" destId="{DAD8D10D-2775-4B62-B7FB-3FDAF5D5602D}" srcOrd="8" destOrd="0" presId="urn:microsoft.com/office/officeart/2005/8/layout/cycle5"/>
    <dgm:cxn modelId="{12EF2AA4-AC4A-478B-BECE-D92B164F390A}" type="presParOf" srcId="{528B4960-B9EE-4DAB-99E9-5CAC55347F69}" destId="{213FFF25-27E7-412E-9023-1B9CD5603F16}" srcOrd="9" destOrd="0" presId="urn:microsoft.com/office/officeart/2005/8/layout/cycle5"/>
    <dgm:cxn modelId="{4DA07B42-5079-48C9-B424-1A27AFC5267C}" type="presParOf" srcId="{528B4960-B9EE-4DAB-99E9-5CAC55347F69}" destId="{231D744E-0EAC-4D05-8565-813C977D3CA3}" srcOrd="10" destOrd="0" presId="urn:microsoft.com/office/officeart/2005/8/layout/cycle5"/>
    <dgm:cxn modelId="{D693F36E-487E-45D1-AE45-D807B8BD8ADF}" type="presParOf" srcId="{528B4960-B9EE-4DAB-99E9-5CAC55347F69}" destId="{BC053766-0B33-46E5-B7DE-D9AE069AD008}" srcOrd="11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1C5AADA-7041-4C71-A7DF-EB8895902B02}" type="doc">
      <dgm:prSet loTypeId="urn:microsoft.com/office/officeart/2005/8/layout/cycle5" loCatId="cycle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5F743E4C-1C98-4FA2-8223-603D326EEA58}">
      <dgm:prSet phldrT="[Text]"/>
      <dgm:spPr/>
      <dgm:t>
        <a:bodyPr/>
        <a:lstStyle/>
        <a:p>
          <a:r>
            <a:rPr lang="en-GB" b="1" dirty="0"/>
            <a:t>Review:</a:t>
          </a:r>
          <a:br>
            <a:rPr lang="en-GB" dirty="0"/>
          </a:br>
          <a:r>
            <a:rPr lang="en-GB" dirty="0"/>
            <a:t>Cost Management</a:t>
          </a:r>
          <a:br>
            <a:rPr lang="en-GB" dirty="0"/>
          </a:br>
          <a:r>
            <a:rPr lang="en-GB" dirty="0"/>
            <a:t>Resource Graph</a:t>
          </a:r>
          <a:br>
            <a:rPr lang="en-GB" dirty="0"/>
          </a:br>
          <a:r>
            <a:rPr lang="en-GB" dirty="0"/>
            <a:t>Security Centre</a:t>
          </a:r>
          <a:endParaRPr lang="en-US" dirty="0"/>
        </a:p>
      </dgm:t>
    </dgm:pt>
    <dgm:pt modelId="{96E3E986-87F6-4BF0-BBE5-5C41A8C699DA}" type="parTrans" cxnId="{43B3DAE0-AD2F-4677-8F25-B925EEB291DC}">
      <dgm:prSet/>
      <dgm:spPr/>
      <dgm:t>
        <a:bodyPr/>
        <a:lstStyle/>
        <a:p>
          <a:endParaRPr lang="en-US"/>
        </a:p>
      </dgm:t>
    </dgm:pt>
    <dgm:pt modelId="{47513789-524C-421B-8F78-071BAFC2D078}" type="sibTrans" cxnId="{43B3DAE0-AD2F-4677-8F25-B925EEB291DC}">
      <dgm:prSet/>
      <dgm:spPr/>
      <dgm:t>
        <a:bodyPr/>
        <a:lstStyle/>
        <a:p>
          <a:endParaRPr lang="en-US"/>
        </a:p>
      </dgm:t>
    </dgm:pt>
    <dgm:pt modelId="{E11220A4-B00D-4799-A025-6E9640CC8EF7}">
      <dgm:prSet phldrT="[Text]"/>
      <dgm:spPr/>
      <dgm:t>
        <a:bodyPr/>
        <a:lstStyle/>
        <a:p>
          <a:r>
            <a:rPr lang="en-GB" b="1" dirty="0"/>
            <a:t>Organise:</a:t>
          </a:r>
          <a:br>
            <a:rPr lang="en-GB" b="1" dirty="0"/>
          </a:br>
          <a:r>
            <a:rPr lang="en-GB" b="0" dirty="0"/>
            <a:t>Management Groups</a:t>
          </a:r>
          <a:br>
            <a:rPr lang="en-GB" b="0" dirty="0"/>
          </a:br>
          <a:r>
            <a:rPr lang="en-GB" b="0" dirty="0"/>
            <a:t>Tags</a:t>
          </a:r>
          <a:br>
            <a:rPr lang="en-GB" b="0" dirty="0"/>
          </a:br>
          <a:r>
            <a:rPr lang="en-GB" b="0" dirty="0"/>
            <a:t>Roles</a:t>
          </a:r>
          <a:endParaRPr lang="en-US" b="0" dirty="0"/>
        </a:p>
      </dgm:t>
    </dgm:pt>
    <dgm:pt modelId="{DDAC2DA9-4739-4AD1-BBF1-1F8528E98D52}" type="parTrans" cxnId="{F5E06A91-198C-4C59-AA19-C27A3796F3B5}">
      <dgm:prSet/>
      <dgm:spPr/>
      <dgm:t>
        <a:bodyPr/>
        <a:lstStyle/>
        <a:p>
          <a:endParaRPr lang="en-US"/>
        </a:p>
      </dgm:t>
    </dgm:pt>
    <dgm:pt modelId="{96B87EA1-822B-46D5-BC3F-D4ED01FAD7EF}" type="sibTrans" cxnId="{F5E06A91-198C-4C59-AA19-C27A3796F3B5}">
      <dgm:prSet/>
      <dgm:spPr/>
      <dgm:t>
        <a:bodyPr/>
        <a:lstStyle/>
        <a:p>
          <a:endParaRPr lang="en-US"/>
        </a:p>
      </dgm:t>
    </dgm:pt>
    <dgm:pt modelId="{10BB9FAF-8BB1-4061-9046-B9FDE42C6D6A}">
      <dgm:prSet phldrT="[Text]"/>
      <dgm:spPr/>
      <dgm:t>
        <a:bodyPr/>
        <a:lstStyle/>
        <a:p>
          <a:r>
            <a:rPr lang="en-GB" b="1" dirty="0"/>
            <a:t>Audit:</a:t>
          </a:r>
          <a:br>
            <a:rPr lang="en-GB" dirty="0"/>
          </a:br>
          <a:r>
            <a:rPr lang="en-GB" dirty="0"/>
            <a:t>Policies</a:t>
          </a:r>
          <a:br>
            <a:rPr lang="en-GB" dirty="0"/>
          </a:br>
          <a:r>
            <a:rPr lang="en-GB" dirty="0"/>
            <a:t>Budgets</a:t>
          </a:r>
          <a:br>
            <a:rPr lang="en-GB" dirty="0"/>
          </a:br>
          <a:endParaRPr lang="en-US" dirty="0"/>
        </a:p>
      </dgm:t>
    </dgm:pt>
    <dgm:pt modelId="{4B0FC9ED-7F4B-4B60-B29A-237D0ECA647B}" type="parTrans" cxnId="{5FDD1E9C-9B3B-44AB-AA21-9066F249EEB4}">
      <dgm:prSet/>
      <dgm:spPr/>
      <dgm:t>
        <a:bodyPr/>
        <a:lstStyle/>
        <a:p>
          <a:endParaRPr lang="en-US"/>
        </a:p>
      </dgm:t>
    </dgm:pt>
    <dgm:pt modelId="{4B10E17D-E409-4A57-8B4C-37374FA7960D}" type="sibTrans" cxnId="{5FDD1E9C-9B3B-44AB-AA21-9066F249EEB4}">
      <dgm:prSet/>
      <dgm:spPr/>
      <dgm:t>
        <a:bodyPr/>
        <a:lstStyle/>
        <a:p>
          <a:endParaRPr lang="en-US"/>
        </a:p>
      </dgm:t>
    </dgm:pt>
    <dgm:pt modelId="{6FE67322-BD98-4026-8BB6-1B7D30EBA3C5}">
      <dgm:prSet phldrT="[Text]"/>
      <dgm:spPr/>
      <dgm:t>
        <a:bodyPr/>
        <a:lstStyle/>
        <a:p>
          <a:r>
            <a:rPr lang="en-GB" b="1" dirty="0"/>
            <a:t>Enforce:</a:t>
          </a:r>
          <a:br>
            <a:rPr lang="en-GB" dirty="0"/>
          </a:br>
          <a:r>
            <a:rPr lang="en-GB" dirty="0"/>
            <a:t>Policies</a:t>
          </a:r>
          <a:br>
            <a:rPr lang="en-GB" dirty="0"/>
          </a:br>
          <a:r>
            <a:rPr lang="en-GB" dirty="0"/>
            <a:t>Blueprints</a:t>
          </a:r>
          <a:br>
            <a:rPr lang="en-GB" dirty="0"/>
          </a:br>
          <a:r>
            <a:rPr lang="en-GB" dirty="0"/>
            <a:t>Budgets</a:t>
          </a:r>
          <a:endParaRPr lang="en-US" dirty="0"/>
        </a:p>
      </dgm:t>
    </dgm:pt>
    <dgm:pt modelId="{0B9DFDC2-3C08-4809-A18D-4DDBA1380290}" type="parTrans" cxnId="{921D1655-E9C5-4DE7-8E0B-3402B5866256}">
      <dgm:prSet/>
      <dgm:spPr/>
      <dgm:t>
        <a:bodyPr/>
        <a:lstStyle/>
        <a:p>
          <a:endParaRPr lang="en-US"/>
        </a:p>
      </dgm:t>
    </dgm:pt>
    <dgm:pt modelId="{0D0CCD92-E3AB-4512-8F38-A0B5EC9B0C57}" type="sibTrans" cxnId="{921D1655-E9C5-4DE7-8E0B-3402B5866256}">
      <dgm:prSet/>
      <dgm:spPr/>
      <dgm:t>
        <a:bodyPr/>
        <a:lstStyle/>
        <a:p>
          <a:endParaRPr lang="en-US"/>
        </a:p>
      </dgm:t>
    </dgm:pt>
    <dgm:pt modelId="{528B4960-B9EE-4DAB-99E9-5CAC55347F69}" type="pres">
      <dgm:prSet presAssocID="{F1C5AADA-7041-4C71-A7DF-EB8895902B02}" presName="cycle" presStyleCnt="0">
        <dgm:presLayoutVars>
          <dgm:dir/>
          <dgm:resizeHandles val="exact"/>
        </dgm:presLayoutVars>
      </dgm:prSet>
      <dgm:spPr/>
    </dgm:pt>
    <dgm:pt modelId="{168B8E45-001F-434B-80F1-1BD9071E6D44}" type="pres">
      <dgm:prSet presAssocID="{5F743E4C-1C98-4FA2-8223-603D326EEA58}" presName="node" presStyleLbl="node1" presStyleIdx="0" presStyleCnt="4">
        <dgm:presLayoutVars>
          <dgm:bulletEnabled val="1"/>
        </dgm:presLayoutVars>
      </dgm:prSet>
      <dgm:spPr/>
    </dgm:pt>
    <dgm:pt modelId="{1DA8728F-02FE-4934-AE09-3143036C208A}" type="pres">
      <dgm:prSet presAssocID="{5F743E4C-1C98-4FA2-8223-603D326EEA58}" presName="spNode" presStyleCnt="0"/>
      <dgm:spPr/>
    </dgm:pt>
    <dgm:pt modelId="{390B5EFC-8CC6-476B-9718-CBC02E4D23D6}" type="pres">
      <dgm:prSet presAssocID="{47513789-524C-421B-8F78-071BAFC2D078}" presName="sibTrans" presStyleLbl="sibTrans1D1" presStyleIdx="0" presStyleCnt="4"/>
      <dgm:spPr/>
    </dgm:pt>
    <dgm:pt modelId="{1AE2551D-5DEB-414E-8E1D-C53609ED3EB7}" type="pres">
      <dgm:prSet presAssocID="{E11220A4-B00D-4799-A025-6E9640CC8EF7}" presName="node" presStyleLbl="node1" presStyleIdx="1" presStyleCnt="4">
        <dgm:presLayoutVars>
          <dgm:bulletEnabled val="1"/>
        </dgm:presLayoutVars>
      </dgm:prSet>
      <dgm:spPr/>
    </dgm:pt>
    <dgm:pt modelId="{11199CD6-850E-4670-949D-30C015E81BAA}" type="pres">
      <dgm:prSet presAssocID="{E11220A4-B00D-4799-A025-6E9640CC8EF7}" presName="spNode" presStyleCnt="0"/>
      <dgm:spPr/>
    </dgm:pt>
    <dgm:pt modelId="{6BA6B05B-195D-4DF2-8CC9-41B989182537}" type="pres">
      <dgm:prSet presAssocID="{96B87EA1-822B-46D5-BC3F-D4ED01FAD7EF}" presName="sibTrans" presStyleLbl="sibTrans1D1" presStyleIdx="1" presStyleCnt="4"/>
      <dgm:spPr/>
    </dgm:pt>
    <dgm:pt modelId="{DEFD0EB8-C6C2-4521-A878-B56162E5D8CD}" type="pres">
      <dgm:prSet presAssocID="{10BB9FAF-8BB1-4061-9046-B9FDE42C6D6A}" presName="node" presStyleLbl="node1" presStyleIdx="2" presStyleCnt="4">
        <dgm:presLayoutVars>
          <dgm:bulletEnabled val="1"/>
        </dgm:presLayoutVars>
      </dgm:prSet>
      <dgm:spPr/>
    </dgm:pt>
    <dgm:pt modelId="{33A9B1A0-F529-4F8E-A9F6-FE80BD899948}" type="pres">
      <dgm:prSet presAssocID="{10BB9FAF-8BB1-4061-9046-B9FDE42C6D6A}" presName="spNode" presStyleCnt="0"/>
      <dgm:spPr/>
    </dgm:pt>
    <dgm:pt modelId="{DAD8D10D-2775-4B62-B7FB-3FDAF5D5602D}" type="pres">
      <dgm:prSet presAssocID="{4B10E17D-E409-4A57-8B4C-37374FA7960D}" presName="sibTrans" presStyleLbl="sibTrans1D1" presStyleIdx="2" presStyleCnt="4"/>
      <dgm:spPr/>
    </dgm:pt>
    <dgm:pt modelId="{213FFF25-27E7-412E-9023-1B9CD5603F16}" type="pres">
      <dgm:prSet presAssocID="{6FE67322-BD98-4026-8BB6-1B7D30EBA3C5}" presName="node" presStyleLbl="node1" presStyleIdx="3" presStyleCnt="4">
        <dgm:presLayoutVars>
          <dgm:bulletEnabled val="1"/>
        </dgm:presLayoutVars>
      </dgm:prSet>
      <dgm:spPr/>
    </dgm:pt>
    <dgm:pt modelId="{231D744E-0EAC-4D05-8565-813C977D3CA3}" type="pres">
      <dgm:prSet presAssocID="{6FE67322-BD98-4026-8BB6-1B7D30EBA3C5}" presName="spNode" presStyleCnt="0"/>
      <dgm:spPr/>
    </dgm:pt>
    <dgm:pt modelId="{BC053766-0B33-46E5-B7DE-D9AE069AD008}" type="pres">
      <dgm:prSet presAssocID="{0D0CCD92-E3AB-4512-8F38-A0B5EC9B0C57}" presName="sibTrans" presStyleLbl="sibTrans1D1" presStyleIdx="3" presStyleCnt="4"/>
      <dgm:spPr/>
    </dgm:pt>
  </dgm:ptLst>
  <dgm:cxnLst>
    <dgm:cxn modelId="{62C02015-CC20-4BF2-A04B-836DB0EE009D}" type="presOf" srcId="{5F743E4C-1C98-4FA2-8223-603D326EEA58}" destId="{168B8E45-001F-434B-80F1-1BD9071E6D44}" srcOrd="0" destOrd="0" presId="urn:microsoft.com/office/officeart/2005/8/layout/cycle5"/>
    <dgm:cxn modelId="{921D1655-E9C5-4DE7-8E0B-3402B5866256}" srcId="{F1C5AADA-7041-4C71-A7DF-EB8895902B02}" destId="{6FE67322-BD98-4026-8BB6-1B7D30EBA3C5}" srcOrd="3" destOrd="0" parTransId="{0B9DFDC2-3C08-4809-A18D-4DDBA1380290}" sibTransId="{0D0CCD92-E3AB-4512-8F38-A0B5EC9B0C57}"/>
    <dgm:cxn modelId="{AEBF337E-ABE3-4F31-A843-EC9856C3EF89}" type="presOf" srcId="{6FE67322-BD98-4026-8BB6-1B7D30EBA3C5}" destId="{213FFF25-27E7-412E-9023-1B9CD5603F16}" srcOrd="0" destOrd="0" presId="urn:microsoft.com/office/officeart/2005/8/layout/cycle5"/>
    <dgm:cxn modelId="{F5E06A91-198C-4C59-AA19-C27A3796F3B5}" srcId="{F1C5AADA-7041-4C71-A7DF-EB8895902B02}" destId="{E11220A4-B00D-4799-A025-6E9640CC8EF7}" srcOrd="1" destOrd="0" parTransId="{DDAC2DA9-4739-4AD1-BBF1-1F8528E98D52}" sibTransId="{96B87EA1-822B-46D5-BC3F-D4ED01FAD7EF}"/>
    <dgm:cxn modelId="{0ABDED98-24A2-4138-A4F7-7D923C0DA41B}" type="presOf" srcId="{10BB9FAF-8BB1-4061-9046-B9FDE42C6D6A}" destId="{DEFD0EB8-C6C2-4521-A878-B56162E5D8CD}" srcOrd="0" destOrd="0" presId="urn:microsoft.com/office/officeart/2005/8/layout/cycle5"/>
    <dgm:cxn modelId="{5FDD1E9C-9B3B-44AB-AA21-9066F249EEB4}" srcId="{F1C5AADA-7041-4C71-A7DF-EB8895902B02}" destId="{10BB9FAF-8BB1-4061-9046-B9FDE42C6D6A}" srcOrd="2" destOrd="0" parTransId="{4B0FC9ED-7F4B-4B60-B29A-237D0ECA647B}" sibTransId="{4B10E17D-E409-4A57-8B4C-37374FA7960D}"/>
    <dgm:cxn modelId="{E6AA95AB-248F-4AB0-8C50-AF76E326CC77}" type="presOf" srcId="{4B10E17D-E409-4A57-8B4C-37374FA7960D}" destId="{DAD8D10D-2775-4B62-B7FB-3FDAF5D5602D}" srcOrd="0" destOrd="0" presId="urn:microsoft.com/office/officeart/2005/8/layout/cycle5"/>
    <dgm:cxn modelId="{BB9D1CBB-9F29-4E18-99B7-091C223360E5}" type="presOf" srcId="{96B87EA1-822B-46D5-BC3F-D4ED01FAD7EF}" destId="{6BA6B05B-195D-4DF2-8CC9-41B989182537}" srcOrd="0" destOrd="0" presId="urn:microsoft.com/office/officeart/2005/8/layout/cycle5"/>
    <dgm:cxn modelId="{13E438BD-2435-43F5-91DD-138D587BBE0E}" type="presOf" srcId="{47513789-524C-421B-8F78-071BAFC2D078}" destId="{390B5EFC-8CC6-476B-9718-CBC02E4D23D6}" srcOrd="0" destOrd="0" presId="urn:microsoft.com/office/officeart/2005/8/layout/cycle5"/>
    <dgm:cxn modelId="{90DAA3BF-B532-458E-AA5A-7C13D8489F95}" type="presOf" srcId="{0D0CCD92-E3AB-4512-8F38-A0B5EC9B0C57}" destId="{BC053766-0B33-46E5-B7DE-D9AE069AD008}" srcOrd="0" destOrd="0" presId="urn:microsoft.com/office/officeart/2005/8/layout/cycle5"/>
    <dgm:cxn modelId="{43B3DAE0-AD2F-4677-8F25-B925EEB291DC}" srcId="{F1C5AADA-7041-4C71-A7DF-EB8895902B02}" destId="{5F743E4C-1C98-4FA2-8223-603D326EEA58}" srcOrd="0" destOrd="0" parTransId="{96E3E986-87F6-4BF0-BBE5-5C41A8C699DA}" sibTransId="{47513789-524C-421B-8F78-071BAFC2D078}"/>
    <dgm:cxn modelId="{229D9FF1-59C3-4DB8-BD6E-4C89583817B5}" type="presOf" srcId="{F1C5AADA-7041-4C71-A7DF-EB8895902B02}" destId="{528B4960-B9EE-4DAB-99E9-5CAC55347F69}" srcOrd="0" destOrd="0" presId="urn:microsoft.com/office/officeart/2005/8/layout/cycle5"/>
    <dgm:cxn modelId="{5966CBF8-ED26-4D1A-AD11-22194B7DEE42}" type="presOf" srcId="{E11220A4-B00D-4799-A025-6E9640CC8EF7}" destId="{1AE2551D-5DEB-414E-8E1D-C53609ED3EB7}" srcOrd="0" destOrd="0" presId="urn:microsoft.com/office/officeart/2005/8/layout/cycle5"/>
    <dgm:cxn modelId="{ECAE6028-4B7E-477A-AD26-CD9349C22698}" type="presParOf" srcId="{528B4960-B9EE-4DAB-99E9-5CAC55347F69}" destId="{168B8E45-001F-434B-80F1-1BD9071E6D44}" srcOrd="0" destOrd="0" presId="urn:microsoft.com/office/officeart/2005/8/layout/cycle5"/>
    <dgm:cxn modelId="{B2C2FDF5-3DB0-4D9D-A8D1-690A27DCCCD2}" type="presParOf" srcId="{528B4960-B9EE-4DAB-99E9-5CAC55347F69}" destId="{1DA8728F-02FE-4934-AE09-3143036C208A}" srcOrd="1" destOrd="0" presId="urn:microsoft.com/office/officeart/2005/8/layout/cycle5"/>
    <dgm:cxn modelId="{3BC700C5-979F-4E04-858B-73B5662773A5}" type="presParOf" srcId="{528B4960-B9EE-4DAB-99E9-5CAC55347F69}" destId="{390B5EFC-8CC6-476B-9718-CBC02E4D23D6}" srcOrd="2" destOrd="0" presId="urn:microsoft.com/office/officeart/2005/8/layout/cycle5"/>
    <dgm:cxn modelId="{7764FA21-8787-458D-A769-DED11970D866}" type="presParOf" srcId="{528B4960-B9EE-4DAB-99E9-5CAC55347F69}" destId="{1AE2551D-5DEB-414E-8E1D-C53609ED3EB7}" srcOrd="3" destOrd="0" presId="urn:microsoft.com/office/officeart/2005/8/layout/cycle5"/>
    <dgm:cxn modelId="{107CC2B9-10BB-4341-9A35-989D77E2AB64}" type="presParOf" srcId="{528B4960-B9EE-4DAB-99E9-5CAC55347F69}" destId="{11199CD6-850E-4670-949D-30C015E81BAA}" srcOrd="4" destOrd="0" presId="urn:microsoft.com/office/officeart/2005/8/layout/cycle5"/>
    <dgm:cxn modelId="{CE47338E-57F7-42D7-AB24-C6C1C013E5B3}" type="presParOf" srcId="{528B4960-B9EE-4DAB-99E9-5CAC55347F69}" destId="{6BA6B05B-195D-4DF2-8CC9-41B989182537}" srcOrd="5" destOrd="0" presId="urn:microsoft.com/office/officeart/2005/8/layout/cycle5"/>
    <dgm:cxn modelId="{CEE7286B-9ECF-49F2-B5B3-363FAE30B5F7}" type="presParOf" srcId="{528B4960-B9EE-4DAB-99E9-5CAC55347F69}" destId="{DEFD0EB8-C6C2-4521-A878-B56162E5D8CD}" srcOrd="6" destOrd="0" presId="urn:microsoft.com/office/officeart/2005/8/layout/cycle5"/>
    <dgm:cxn modelId="{CB6A3AED-E682-4FDE-AE0C-B3B6BEA2944C}" type="presParOf" srcId="{528B4960-B9EE-4DAB-99E9-5CAC55347F69}" destId="{33A9B1A0-F529-4F8E-A9F6-FE80BD899948}" srcOrd="7" destOrd="0" presId="urn:microsoft.com/office/officeart/2005/8/layout/cycle5"/>
    <dgm:cxn modelId="{52140619-BEDF-42A1-89E2-66392FCF208C}" type="presParOf" srcId="{528B4960-B9EE-4DAB-99E9-5CAC55347F69}" destId="{DAD8D10D-2775-4B62-B7FB-3FDAF5D5602D}" srcOrd="8" destOrd="0" presId="urn:microsoft.com/office/officeart/2005/8/layout/cycle5"/>
    <dgm:cxn modelId="{12EF2AA4-AC4A-478B-BECE-D92B164F390A}" type="presParOf" srcId="{528B4960-B9EE-4DAB-99E9-5CAC55347F69}" destId="{213FFF25-27E7-412E-9023-1B9CD5603F16}" srcOrd="9" destOrd="0" presId="urn:microsoft.com/office/officeart/2005/8/layout/cycle5"/>
    <dgm:cxn modelId="{4DA07B42-5079-48C9-B424-1A27AFC5267C}" type="presParOf" srcId="{528B4960-B9EE-4DAB-99E9-5CAC55347F69}" destId="{231D744E-0EAC-4D05-8565-813C977D3CA3}" srcOrd="10" destOrd="0" presId="urn:microsoft.com/office/officeart/2005/8/layout/cycle5"/>
    <dgm:cxn modelId="{D693F36E-487E-45D1-AE45-D807B8BD8ADF}" type="presParOf" srcId="{528B4960-B9EE-4DAB-99E9-5CAC55347F69}" destId="{BC053766-0B33-46E5-B7DE-D9AE069AD008}" srcOrd="11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68B8E45-001F-434B-80F1-1BD9071E6D44}">
      <dsp:nvSpPr>
        <dsp:cNvPr id="0" name=""/>
        <dsp:cNvSpPr/>
      </dsp:nvSpPr>
      <dsp:spPr>
        <a:xfrm>
          <a:off x="3095624" y="232"/>
          <a:ext cx="1936750" cy="1258887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100" kern="1200" dirty="0"/>
            <a:t>Review</a:t>
          </a:r>
          <a:endParaRPr lang="en-US" sz="3100" kern="1200" dirty="0"/>
        </a:p>
      </dsp:txBody>
      <dsp:txXfrm>
        <a:off x="3157078" y="61686"/>
        <a:ext cx="1813842" cy="1135979"/>
      </dsp:txXfrm>
    </dsp:sp>
    <dsp:sp modelId="{390B5EFC-8CC6-476B-9718-CBC02E4D23D6}">
      <dsp:nvSpPr>
        <dsp:cNvPr id="0" name=""/>
        <dsp:cNvSpPr/>
      </dsp:nvSpPr>
      <dsp:spPr>
        <a:xfrm>
          <a:off x="1984342" y="629676"/>
          <a:ext cx="4159314" cy="4159314"/>
        </a:xfrm>
        <a:custGeom>
          <a:avLst/>
          <a:gdLst/>
          <a:ahLst/>
          <a:cxnLst/>
          <a:rect l="0" t="0" r="0" b="0"/>
          <a:pathLst>
            <a:path>
              <a:moveTo>
                <a:pt x="3315338" y="406915"/>
              </a:moveTo>
              <a:arcTo wR="2079657" hR="2079657" stAng="18387232" swAng="1633569"/>
            </a:path>
          </a:pathLst>
        </a:custGeom>
        <a:noFill/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E2551D-5DEB-414E-8E1D-C53609ED3EB7}">
      <dsp:nvSpPr>
        <dsp:cNvPr id="0" name=""/>
        <dsp:cNvSpPr/>
      </dsp:nvSpPr>
      <dsp:spPr>
        <a:xfrm>
          <a:off x="5175282" y="2079889"/>
          <a:ext cx="1936750" cy="1258887"/>
        </a:xfrm>
        <a:prstGeom prst="roundRect">
          <a:avLst/>
        </a:prstGeom>
        <a:solidFill>
          <a:schemeClr val="accent2">
            <a:hueOff val="-3867764"/>
            <a:satOff val="-33333"/>
            <a:lumOff val="-10588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100" kern="1200" dirty="0"/>
            <a:t>Organise</a:t>
          </a:r>
          <a:endParaRPr lang="en-US" sz="3100" kern="1200" dirty="0"/>
        </a:p>
      </dsp:txBody>
      <dsp:txXfrm>
        <a:off x="5236736" y="2141343"/>
        <a:ext cx="1813842" cy="1135979"/>
      </dsp:txXfrm>
    </dsp:sp>
    <dsp:sp modelId="{6BA6B05B-195D-4DF2-8CC9-41B989182537}">
      <dsp:nvSpPr>
        <dsp:cNvPr id="0" name=""/>
        <dsp:cNvSpPr/>
      </dsp:nvSpPr>
      <dsp:spPr>
        <a:xfrm>
          <a:off x="1984342" y="629676"/>
          <a:ext cx="4159314" cy="4159314"/>
        </a:xfrm>
        <a:custGeom>
          <a:avLst/>
          <a:gdLst/>
          <a:ahLst/>
          <a:cxnLst/>
          <a:rect l="0" t="0" r="0" b="0"/>
          <a:pathLst>
            <a:path>
              <a:moveTo>
                <a:pt x="3943720" y="3001743"/>
              </a:moveTo>
              <a:arcTo wR="2079657" hR="2079657" stAng="1579199" swAng="1633569"/>
            </a:path>
          </a:pathLst>
        </a:custGeom>
        <a:noFill/>
        <a:ln w="9525" cap="flat" cmpd="sng" algn="ctr">
          <a:solidFill>
            <a:schemeClr val="accent2">
              <a:hueOff val="-3867764"/>
              <a:satOff val="-33333"/>
              <a:lumOff val="-10588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EFD0EB8-C6C2-4521-A878-B56162E5D8CD}">
      <dsp:nvSpPr>
        <dsp:cNvPr id="0" name=""/>
        <dsp:cNvSpPr/>
      </dsp:nvSpPr>
      <dsp:spPr>
        <a:xfrm>
          <a:off x="3095625" y="4159546"/>
          <a:ext cx="1936750" cy="1258887"/>
        </a:xfrm>
        <a:prstGeom prst="roundRect">
          <a:avLst/>
        </a:prstGeom>
        <a:solidFill>
          <a:schemeClr val="accent2">
            <a:hueOff val="-7735529"/>
            <a:satOff val="-66667"/>
            <a:lumOff val="-21176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100" kern="1200" dirty="0"/>
            <a:t>Audit</a:t>
          </a:r>
          <a:endParaRPr lang="en-US" sz="3100" kern="1200" dirty="0"/>
        </a:p>
      </dsp:txBody>
      <dsp:txXfrm>
        <a:off x="3157079" y="4221000"/>
        <a:ext cx="1813842" cy="1135979"/>
      </dsp:txXfrm>
    </dsp:sp>
    <dsp:sp modelId="{DAD8D10D-2775-4B62-B7FB-3FDAF5D5602D}">
      <dsp:nvSpPr>
        <dsp:cNvPr id="0" name=""/>
        <dsp:cNvSpPr/>
      </dsp:nvSpPr>
      <dsp:spPr>
        <a:xfrm>
          <a:off x="1984342" y="629676"/>
          <a:ext cx="4159314" cy="4159314"/>
        </a:xfrm>
        <a:custGeom>
          <a:avLst/>
          <a:gdLst/>
          <a:ahLst/>
          <a:cxnLst/>
          <a:rect l="0" t="0" r="0" b="0"/>
          <a:pathLst>
            <a:path>
              <a:moveTo>
                <a:pt x="843976" y="3752399"/>
              </a:moveTo>
              <a:arcTo wR="2079657" hR="2079657" stAng="7587232" swAng="1633569"/>
            </a:path>
          </a:pathLst>
        </a:custGeom>
        <a:noFill/>
        <a:ln w="9525" cap="flat" cmpd="sng" algn="ctr">
          <a:solidFill>
            <a:schemeClr val="accent2">
              <a:hueOff val="-7735529"/>
              <a:satOff val="-66667"/>
              <a:lumOff val="-21176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13FFF25-27E7-412E-9023-1B9CD5603F16}">
      <dsp:nvSpPr>
        <dsp:cNvPr id="0" name=""/>
        <dsp:cNvSpPr/>
      </dsp:nvSpPr>
      <dsp:spPr>
        <a:xfrm>
          <a:off x="1015967" y="2079889"/>
          <a:ext cx="1936750" cy="1258887"/>
        </a:xfrm>
        <a:prstGeom prst="roundRect">
          <a:avLst/>
        </a:prstGeom>
        <a:solidFill>
          <a:schemeClr val="accent2">
            <a:hueOff val="-11603293"/>
            <a:satOff val="-100000"/>
            <a:lumOff val="-31764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100" kern="1200" dirty="0"/>
            <a:t>Enforce</a:t>
          </a:r>
          <a:endParaRPr lang="en-US" sz="3100" kern="1200" dirty="0"/>
        </a:p>
      </dsp:txBody>
      <dsp:txXfrm>
        <a:off x="1077421" y="2141343"/>
        <a:ext cx="1813842" cy="1135979"/>
      </dsp:txXfrm>
    </dsp:sp>
    <dsp:sp modelId="{BC053766-0B33-46E5-B7DE-D9AE069AD008}">
      <dsp:nvSpPr>
        <dsp:cNvPr id="0" name=""/>
        <dsp:cNvSpPr/>
      </dsp:nvSpPr>
      <dsp:spPr>
        <a:xfrm>
          <a:off x="1984342" y="629676"/>
          <a:ext cx="4159314" cy="4159314"/>
        </a:xfrm>
        <a:custGeom>
          <a:avLst/>
          <a:gdLst/>
          <a:ahLst/>
          <a:cxnLst/>
          <a:rect l="0" t="0" r="0" b="0"/>
          <a:pathLst>
            <a:path>
              <a:moveTo>
                <a:pt x="215594" y="1157570"/>
              </a:moveTo>
              <a:arcTo wR="2079657" hR="2079657" stAng="12379199" swAng="1633569"/>
            </a:path>
          </a:pathLst>
        </a:custGeom>
        <a:noFill/>
        <a:ln w="9525" cap="flat" cmpd="sng" algn="ctr">
          <a:solidFill>
            <a:schemeClr val="accent2">
              <a:hueOff val="-11603293"/>
              <a:satOff val="-100000"/>
              <a:lumOff val="-31764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68B8E45-001F-434B-80F1-1BD9071E6D44}">
      <dsp:nvSpPr>
        <dsp:cNvPr id="0" name=""/>
        <dsp:cNvSpPr/>
      </dsp:nvSpPr>
      <dsp:spPr>
        <a:xfrm>
          <a:off x="3095624" y="232"/>
          <a:ext cx="1936750" cy="1258887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/>
            <a:t>Review:</a:t>
          </a:r>
          <a:br>
            <a:rPr lang="en-GB" sz="1400" kern="1200" dirty="0"/>
          </a:br>
          <a:r>
            <a:rPr lang="en-GB" sz="1400" kern="1200" dirty="0"/>
            <a:t>Cost Management</a:t>
          </a:r>
          <a:br>
            <a:rPr lang="en-GB" sz="1400" kern="1200" dirty="0"/>
          </a:br>
          <a:r>
            <a:rPr lang="en-GB" sz="1400" kern="1200" dirty="0"/>
            <a:t>Resource Graph</a:t>
          </a:r>
          <a:br>
            <a:rPr lang="en-GB" sz="1400" kern="1200" dirty="0"/>
          </a:br>
          <a:r>
            <a:rPr lang="en-GB" sz="1400" kern="1200" dirty="0"/>
            <a:t>Security Centre</a:t>
          </a:r>
          <a:endParaRPr lang="en-US" sz="1400" kern="1200" dirty="0"/>
        </a:p>
      </dsp:txBody>
      <dsp:txXfrm>
        <a:off x="3157078" y="61686"/>
        <a:ext cx="1813842" cy="1135979"/>
      </dsp:txXfrm>
    </dsp:sp>
    <dsp:sp modelId="{390B5EFC-8CC6-476B-9718-CBC02E4D23D6}">
      <dsp:nvSpPr>
        <dsp:cNvPr id="0" name=""/>
        <dsp:cNvSpPr/>
      </dsp:nvSpPr>
      <dsp:spPr>
        <a:xfrm>
          <a:off x="1984342" y="629676"/>
          <a:ext cx="4159314" cy="4159314"/>
        </a:xfrm>
        <a:custGeom>
          <a:avLst/>
          <a:gdLst/>
          <a:ahLst/>
          <a:cxnLst/>
          <a:rect l="0" t="0" r="0" b="0"/>
          <a:pathLst>
            <a:path>
              <a:moveTo>
                <a:pt x="3315338" y="406915"/>
              </a:moveTo>
              <a:arcTo wR="2079657" hR="2079657" stAng="18387232" swAng="1633569"/>
            </a:path>
          </a:pathLst>
        </a:custGeom>
        <a:noFill/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E2551D-5DEB-414E-8E1D-C53609ED3EB7}">
      <dsp:nvSpPr>
        <dsp:cNvPr id="0" name=""/>
        <dsp:cNvSpPr/>
      </dsp:nvSpPr>
      <dsp:spPr>
        <a:xfrm>
          <a:off x="5175282" y="2079889"/>
          <a:ext cx="1936750" cy="1258887"/>
        </a:xfrm>
        <a:prstGeom prst="roundRect">
          <a:avLst/>
        </a:prstGeom>
        <a:solidFill>
          <a:schemeClr val="accent2">
            <a:hueOff val="-3867764"/>
            <a:satOff val="-33333"/>
            <a:lumOff val="-10588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/>
            <a:t>Organise:</a:t>
          </a:r>
          <a:br>
            <a:rPr lang="en-GB" sz="1400" b="1" kern="1200" dirty="0"/>
          </a:br>
          <a:r>
            <a:rPr lang="en-GB" sz="1400" b="0" kern="1200" dirty="0"/>
            <a:t>Management Groups</a:t>
          </a:r>
          <a:br>
            <a:rPr lang="en-GB" sz="1400" b="0" kern="1200" dirty="0"/>
          </a:br>
          <a:r>
            <a:rPr lang="en-GB" sz="1400" b="0" kern="1200" dirty="0"/>
            <a:t>Tags</a:t>
          </a:r>
          <a:br>
            <a:rPr lang="en-GB" sz="1400" b="0" kern="1200" dirty="0"/>
          </a:br>
          <a:r>
            <a:rPr lang="en-GB" sz="1400" b="0" kern="1200" dirty="0"/>
            <a:t>Roles</a:t>
          </a:r>
          <a:endParaRPr lang="en-US" sz="1400" b="0" kern="1200" dirty="0"/>
        </a:p>
      </dsp:txBody>
      <dsp:txXfrm>
        <a:off x="5236736" y="2141343"/>
        <a:ext cx="1813842" cy="1135979"/>
      </dsp:txXfrm>
    </dsp:sp>
    <dsp:sp modelId="{6BA6B05B-195D-4DF2-8CC9-41B989182537}">
      <dsp:nvSpPr>
        <dsp:cNvPr id="0" name=""/>
        <dsp:cNvSpPr/>
      </dsp:nvSpPr>
      <dsp:spPr>
        <a:xfrm>
          <a:off x="1984342" y="629676"/>
          <a:ext cx="4159314" cy="4159314"/>
        </a:xfrm>
        <a:custGeom>
          <a:avLst/>
          <a:gdLst/>
          <a:ahLst/>
          <a:cxnLst/>
          <a:rect l="0" t="0" r="0" b="0"/>
          <a:pathLst>
            <a:path>
              <a:moveTo>
                <a:pt x="3943720" y="3001743"/>
              </a:moveTo>
              <a:arcTo wR="2079657" hR="2079657" stAng="1579199" swAng="1633569"/>
            </a:path>
          </a:pathLst>
        </a:custGeom>
        <a:noFill/>
        <a:ln w="9525" cap="flat" cmpd="sng" algn="ctr">
          <a:solidFill>
            <a:schemeClr val="accent2">
              <a:hueOff val="-3867764"/>
              <a:satOff val="-33333"/>
              <a:lumOff val="-10588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EFD0EB8-C6C2-4521-A878-B56162E5D8CD}">
      <dsp:nvSpPr>
        <dsp:cNvPr id="0" name=""/>
        <dsp:cNvSpPr/>
      </dsp:nvSpPr>
      <dsp:spPr>
        <a:xfrm>
          <a:off x="3095625" y="4159546"/>
          <a:ext cx="1936750" cy="1258887"/>
        </a:xfrm>
        <a:prstGeom prst="roundRect">
          <a:avLst/>
        </a:prstGeom>
        <a:solidFill>
          <a:schemeClr val="accent2">
            <a:hueOff val="-7735529"/>
            <a:satOff val="-66667"/>
            <a:lumOff val="-21176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/>
            <a:t>Audit:</a:t>
          </a:r>
          <a:br>
            <a:rPr lang="en-GB" sz="1400" kern="1200" dirty="0"/>
          </a:br>
          <a:r>
            <a:rPr lang="en-GB" sz="1400" kern="1200" dirty="0"/>
            <a:t>Policies</a:t>
          </a:r>
          <a:br>
            <a:rPr lang="en-GB" sz="1400" kern="1200" dirty="0"/>
          </a:br>
          <a:r>
            <a:rPr lang="en-GB" sz="1400" kern="1200" dirty="0"/>
            <a:t>Budgets</a:t>
          </a:r>
          <a:br>
            <a:rPr lang="en-GB" sz="1400" kern="1200" dirty="0"/>
          </a:br>
          <a:endParaRPr lang="en-US" sz="1400" kern="1200" dirty="0"/>
        </a:p>
      </dsp:txBody>
      <dsp:txXfrm>
        <a:off x="3157079" y="4221000"/>
        <a:ext cx="1813842" cy="1135979"/>
      </dsp:txXfrm>
    </dsp:sp>
    <dsp:sp modelId="{DAD8D10D-2775-4B62-B7FB-3FDAF5D5602D}">
      <dsp:nvSpPr>
        <dsp:cNvPr id="0" name=""/>
        <dsp:cNvSpPr/>
      </dsp:nvSpPr>
      <dsp:spPr>
        <a:xfrm>
          <a:off x="1984342" y="629676"/>
          <a:ext cx="4159314" cy="4159314"/>
        </a:xfrm>
        <a:custGeom>
          <a:avLst/>
          <a:gdLst/>
          <a:ahLst/>
          <a:cxnLst/>
          <a:rect l="0" t="0" r="0" b="0"/>
          <a:pathLst>
            <a:path>
              <a:moveTo>
                <a:pt x="843976" y="3752399"/>
              </a:moveTo>
              <a:arcTo wR="2079657" hR="2079657" stAng="7587232" swAng="1633569"/>
            </a:path>
          </a:pathLst>
        </a:custGeom>
        <a:noFill/>
        <a:ln w="9525" cap="flat" cmpd="sng" algn="ctr">
          <a:solidFill>
            <a:schemeClr val="accent2">
              <a:hueOff val="-7735529"/>
              <a:satOff val="-66667"/>
              <a:lumOff val="-21176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13FFF25-27E7-412E-9023-1B9CD5603F16}">
      <dsp:nvSpPr>
        <dsp:cNvPr id="0" name=""/>
        <dsp:cNvSpPr/>
      </dsp:nvSpPr>
      <dsp:spPr>
        <a:xfrm>
          <a:off x="1015967" y="2079889"/>
          <a:ext cx="1936750" cy="1258887"/>
        </a:xfrm>
        <a:prstGeom prst="roundRect">
          <a:avLst/>
        </a:prstGeom>
        <a:solidFill>
          <a:schemeClr val="accent2">
            <a:hueOff val="-11603293"/>
            <a:satOff val="-100000"/>
            <a:lumOff val="-31764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/>
            <a:t>Enforce:</a:t>
          </a:r>
          <a:br>
            <a:rPr lang="en-GB" sz="1400" kern="1200" dirty="0"/>
          </a:br>
          <a:r>
            <a:rPr lang="en-GB" sz="1400" kern="1200" dirty="0"/>
            <a:t>Policies</a:t>
          </a:r>
          <a:br>
            <a:rPr lang="en-GB" sz="1400" kern="1200" dirty="0"/>
          </a:br>
          <a:r>
            <a:rPr lang="en-GB" sz="1400" kern="1200" dirty="0"/>
            <a:t>Blueprints</a:t>
          </a:r>
          <a:br>
            <a:rPr lang="en-GB" sz="1400" kern="1200" dirty="0"/>
          </a:br>
          <a:r>
            <a:rPr lang="en-GB" sz="1400" kern="1200" dirty="0"/>
            <a:t>Budgets</a:t>
          </a:r>
          <a:endParaRPr lang="en-US" sz="1400" kern="1200" dirty="0"/>
        </a:p>
      </dsp:txBody>
      <dsp:txXfrm>
        <a:off x="1077421" y="2141343"/>
        <a:ext cx="1813842" cy="1135979"/>
      </dsp:txXfrm>
    </dsp:sp>
    <dsp:sp modelId="{BC053766-0B33-46E5-B7DE-D9AE069AD008}">
      <dsp:nvSpPr>
        <dsp:cNvPr id="0" name=""/>
        <dsp:cNvSpPr/>
      </dsp:nvSpPr>
      <dsp:spPr>
        <a:xfrm>
          <a:off x="1984342" y="629676"/>
          <a:ext cx="4159314" cy="4159314"/>
        </a:xfrm>
        <a:custGeom>
          <a:avLst/>
          <a:gdLst/>
          <a:ahLst/>
          <a:cxnLst/>
          <a:rect l="0" t="0" r="0" b="0"/>
          <a:pathLst>
            <a:path>
              <a:moveTo>
                <a:pt x="215594" y="1157570"/>
              </a:moveTo>
              <a:arcTo wR="2079657" hR="2079657" stAng="12379199" swAng="1633569"/>
            </a:path>
          </a:pathLst>
        </a:custGeom>
        <a:noFill/>
        <a:ln w="9525" cap="flat" cmpd="sng" algn="ctr">
          <a:solidFill>
            <a:schemeClr val="accent2">
              <a:hueOff val="-11603293"/>
              <a:satOff val="-100000"/>
              <a:lumOff val="-31764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F9EC6-89FF-47E1-8594-1A32E3B45134}" type="datetime8">
              <a:rPr lang="en-US" smtClean="0">
                <a:latin typeface="Segoe UI" pitchFamily="34" charset="0"/>
              </a:rPr>
              <a:t>2/13/2019 8:00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6CE63F-9E7F-4C04-9D0D-FCA25A8E9E86}" type="datetime8">
              <a:rPr lang="en-US" smtClean="0"/>
              <a:t>2/13/2019 7:58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21E5A7B-BB8D-4368-A182-109669521632}" type="datetime8">
              <a:rPr lang="en-US" smtClean="0"/>
              <a:t>2/13/2019 7:58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08058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427A7F7-BB1E-479D-AFAA-B52F4D0C99F2}" type="datetime8">
              <a:rPr lang="en-US" smtClean="0"/>
              <a:t>2/13/2019 7:58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94637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427A7F7-BB1E-479D-AFAA-B52F4D0C99F2}" type="datetime8">
              <a:rPr lang="en-US" smtClean="0"/>
              <a:t>2/13/2019 8:12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79103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427A7F7-BB1E-479D-AFAA-B52F4D0C99F2}" type="datetime8">
              <a:rPr lang="en-US" smtClean="0"/>
              <a:t>2/13/2019 8:04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61712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427A7F7-BB1E-479D-AFAA-B52F4D0C99F2}" type="datetime8">
              <a:rPr lang="en-US" smtClean="0"/>
              <a:t>2/13/2019 8:13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0590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427A7F7-BB1E-479D-AFAA-B52F4D0C99F2}" type="datetime8">
              <a:rPr lang="en-US" smtClean="0"/>
              <a:t>2/13/2019 8:06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98272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427A7F7-BB1E-479D-AFAA-B52F4D0C99F2}" type="datetime8">
              <a:rPr lang="en-US" smtClean="0"/>
              <a:t>2/13/2019 7:58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96644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72E0C910-0166-48E0-B8EF-5071277A02A8}" type="datetime8">
              <a:rPr lang="en-US" smtClean="0"/>
              <a:t>2/13/2019 7:58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86488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801BB6DB-292D-4F55-8FEB-A2186E983E2E}" type="datetime8">
              <a:rPr lang="en-US" smtClean="0"/>
              <a:t>2/13/2019 8:09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15272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62C61DAB-D93E-49CA-B245-379601CFE8D0}" type="datetime8">
              <a:rPr lang="en-US" smtClean="0"/>
              <a:t>2/13/2019 7:58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84700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72E0C910-0166-48E0-B8EF-5071277A02A8}" type="datetime8">
              <a:rPr lang="en-US" smtClean="0"/>
              <a:t>2/13/2019 7:58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10896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801BB6DB-292D-4F55-8FEB-A2186E983E2E}" type="datetime8">
              <a:rPr lang="en-US" smtClean="0"/>
              <a:t>2/13/2019 7:58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63343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72E0C910-0166-48E0-B8EF-5071277A02A8}" type="datetime8">
              <a:rPr lang="en-US" smtClean="0"/>
              <a:t>2/13/2019 7:58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15600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72E0C910-0166-48E0-B8EF-5071277A02A8}" type="datetime8">
              <a:rPr lang="en-US" smtClean="0"/>
              <a:t>2/13/2019 7:58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70683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427A7F7-BB1E-479D-AFAA-B52F4D0C99F2}" type="datetime8">
              <a:rPr lang="en-US" smtClean="0"/>
              <a:t>2/13/2019 7:58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78744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427A7F7-BB1E-479D-AFAA-B52F4D0C99F2}" type="datetime8">
              <a:rPr lang="en-US" smtClean="0"/>
              <a:t>2/13/2019 8:05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85196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427A7F7-BB1E-479D-AFAA-B52F4D0C99F2}" type="datetime8">
              <a:rPr lang="en-US" smtClean="0"/>
              <a:t>2/13/2019 7:58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15598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4.emf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4.emf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4.emf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4.emf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4.emf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4.emf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4.emf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4.emf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4.emf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4.emf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4.emf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6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6.png"/><Relationship Id="rId4" Type="http://schemas.openxmlformats.org/officeDocument/2006/relationships/image" Target="../media/image25.emf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6.png"/><Relationship Id="rId4" Type="http://schemas.openxmlformats.org/officeDocument/2006/relationships/image" Target="../media/image25.emf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6.png"/><Relationship Id="rId4" Type="http://schemas.openxmlformats.org/officeDocument/2006/relationships/image" Target="../media/image25.em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4.emf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6.png"/><Relationship Id="rId4" Type="http://schemas.openxmlformats.org/officeDocument/2006/relationships/image" Target="../media/image25.emf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6.png"/><Relationship Id="rId4" Type="http://schemas.openxmlformats.org/officeDocument/2006/relationships/image" Target="../media/image25.emf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6.png"/><Relationship Id="rId4" Type="http://schemas.openxmlformats.org/officeDocument/2006/relationships/image" Target="../media/image25.emf"/></Relationships>
</file>

<file path=ppt/slideLayouts/_rels/slideLayout4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6.png"/><Relationship Id="rId5" Type="http://schemas.openxmlformats.org/officeDocument/2006/relationships/image" Target="../media/image25.emf"/><Relationship Id="rId4" Type="http://schemas.openxmlformats.org/officeDocument/2006/relationships/image" Target="../media/image27.pn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6.png"/><Relationship Id="rId4" Type="http://schemas.openxmlformats.org/officeDocument/2006/relationships/image" Target="../media/image25.emf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6.png"/><Relationship Id="rId4" Type="http://schemas.openxmlformats.org/officeDocument/2006/relationships/image" Target="../media/image25.emf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6.png"/><Relationship Id="rId4" Type="http://schemas.openxmlformats.org/officeDocument/2006/relationships/image" Target="../media/image25.emf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6.png"/><Relationship Id="rId4" Type="http://schemas.openxmlformats.org/officeDocument/2006/relationships/image" Target="../media/image25.emf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6.png"/><Relationship Id="rId4" Type="http://schemas.openxmlformats.org/officeDocument/2006/relationships/image" Target="../media/image25.emf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6.png"/><Relationship Id="rId4" Type="http://schemas.openxmlformats.org/officeDocument/2006/relationships/image" Target="../media/image25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4.emf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6.png"/><Relationship Id="rId4" Type="http://schemas.openxmlformats.org/officeDocument/2006/relationships/image" Target="../media/image25.emf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6.png"/><Relationship Id="rId4" Type="http://schemas.openxmlformats.org/officeDocument/2006/relationships/image" Target="../media/image25.emf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6.png"/><Relationship Id="rId4" Type="http://schemas.openxmlformats.org/officeDocument/2006/relationships/image" Target="../media/image25.emf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6.png"/><Relationship Id="rId4" Type="http://schemas.openxmlformats.org/officeDocument/2006/relationships/image" Target="../media/image25.emf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4.emf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4.emf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4.emf"/><Relationship Id="rId4" Type="http://schemas.openxmlformats.org/officeDocument/2006/relationships/image" Target="../media/image6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4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-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B1A570A-3DF6-4E73-936C-B8EFE6BE0AF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4" b="274"/>
          <a:stretch/>
        </p:blipFill>
        <p:spPr>
          <a:xfrm>
            <a:off x="0" y="860"/>
            <a:ext cx="12188944" cy="685628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951D116-D62F-4654-B645-CAA42BD9589F}"/>
              </a:ext>
            </a:extLst>
          </p:cNvPr>
          <p:cNvSpPr/>
          <p:nvPr userDrawn="1"/>
        </p:nvSpPr>
        <p:spPr bwMode="black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5405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5F3211-D2D8-4D1C-A479-5841F4A39C0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4"/>
          </a:xfrm>
          <a:prstGeom prst="rect">
            <a:avLst/>
          </a:prstGeom>
        </p:spPr>
      </p:pic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3D740DC2-0389-4549-8BD2-C450AEDDC88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529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-in - Mumbai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75B27BE-ECE9-4194-B764-AB074B9C1BC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6EB4BF7-FF7A-4E04-B281-38408891E2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44" cy="685628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0FC5A2C-FF29-4A51-982C-87C262D6E54A}"/>
              </a:ext>
            </a:extLst>
          </p:cNvPr>
          <p:cNvSpPr/>
          <p:nvPr userDrawn="1"/>
        </p:nvSpPr>
        <p:spPr bwMode="black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802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Mumbai, India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902561-1E26-467D-AF4A-94BCDB9ABD1D}"/>
              </a:ext>
            </a:extLst>
          </p:cNvPr>
          <p:cNvSpPr/>
          <p:nvPr userDrawn="1"/>
        </p:nvSpPr>
        <p:spPr bwMode="black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5405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5" name="MS logo gray - EMF" descr="Microsoft logo, gray text version">
            <a:extLst>
              <a:ext uri="{FF2B5EF4-FFF2-40B4-BE49-F238E27FC236}">
                <a16:creationId xmlns:a16="http://schemas.microsoft.com/office/drawing/2014/main" id="{2306D267-4F72-4F3B-B356-CC0F0A0C7FB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EA9C6A6-1822-431B-BE3E-E43944D5D33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1517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-in - Sao Paul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5960B1E-2ECE-4161-826E-E07FFB783B5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3AE8C90-DC2B-426E-B93C-971B3D0833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44" cy="685628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AB75210-51C5-4C97-A3CA-435A280AC380}"/>
              </a:ext>
            </a:extLst>
          </p:cNvPr>
          <p:cNvSpPr/>
          <p:nvPr userDrawn="1"/>
        </p:nvSpPr>
        <p:spPr bwMode="black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802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Sao Paulo, Brazil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9A1FA8B-8B2A-48A5-BAF9-B74C45265278}"/>
              </a:ext>
            </a:extLst>
          </p:cNvPr>
          <p:cNvSpPr/>
          <p:nvPr userDrawn="1"/>
        </p:nvSpPr>
        <p:spPr bwMode="black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5405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5" name="MS logo gray - EMF" descr="Microsoft logo, gray text version">
            <a:extLst>
              <a:ext uri="{FF2B5EF4-FFF2-40B4-BE49-F238E27FC236}">
                <a16:creationId xmlns:a16="http://schemas.microsoft.com/office/drawing/2014/main" id="{D3B14A65-8E86-4BE1-B02F-A474CDD1913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99DAD08-F0EB-40DB-8536-F3354797AE2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5361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-in - Seoul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CD0730D-9B43-46AB-B403-5767B2053A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DBC455F-AE9F-4DED-A8EE-69B13DB71BF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44" cy="685628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05F37A3-2C0A-4E24-B498-0B0025EA40AB}"/>
              </a:ext>
            </a:extLst>
          </p:cNvPr>
          <p:cNvSpPr/>
          <p:nvPr userDrawn="1"/>
        </p:nvSpPr>
        <p:spPr bwMode="black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802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Seoul, South Korea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AA191C2-2374-443D-A3FC-6C20A564B16C}"/>
              </a:ext>
            </a:extLst>
          </p:cNvPr>
          <p:cNvSpPr/>
          <p:nvPr userDrawn="1"/>
        </p:nvSpPr>
        <p:spPr bwMode="black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5405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5" name="MS logo gray - EMF" descr="Microsoft logo, gray text version">
            <a:extLst>
              <a:ext uri="{FF2B5EF4-FFF2-40B4-BE49-F238E27FC236}">
                <a16:creationId xmlns:a16="http://schemas.microsoft.com/office/drawing/2014/main" id="{D298C88D-B434-4F30-A464-80843226E2F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E775C6A-4341-4F3A-97A2-AA16034244E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3924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-in - Singapor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94CA139-FA58-4871-B272-49F8EFF504E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29F23DB-AAD4-449D-9675-60445AB5175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44" cy="685628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6EF42A8-C606-4AF1-B1E3-D9294FD35A48}"/>
              </a:ext>
            </a:extLst>
          </p:cNvPr>
          <p:cNvSpPr/>
          <p:nvPr userDrawn="1"/>
        </p:nvSpPr>
        <p:spPr bwMode="black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802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Singapore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6197CCE-1994-41C6-99DD-1D6A52A008B7}"/>
              </a:ext>
            </a:extLst>
          </p:cNvPr>
          <p:cNvSpPr/>
          <p:nvPr userDrawn="1"/>
        </p:nvSpPr>
        <p:spPr bwMode="black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5405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5" name="MS logo gray - EMF" descr="Microsoft logo, gray text version">
            <a:extLst>
              <a:ext uri="{FF2B5EF4-FFF2-40B4-BE49-F238E27FC236}">
                <a16:creationId xmlns:a16="http://schemas.microsoft.com/office/drawing/2014/main" id="{7F2B52D3-1C1C-42B4-ADE6-42130D75F81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99BCB4B-830D-4441-8147-010A963DE92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7575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-in - Stockholm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441C468-E45A-4CEB-B1A0-6BEB92654B3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578AE56-6226-4BCB-B2C1-5493F448AB5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44" cy="685628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DD8F20A-4E9C-481E-A2D5-0EE0534452F7}"/>
              </a:ext>
            </a:extLst>
          </p:cNvPr>
          <p:cNvSpPr/>
          <p:nvPr userDrawn="1"/>
        </p:nvSpPr>
        <p:spPr bwMode="black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802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Stockholm, Sweden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FA3ACD1-62F6-4806-B196-5D05AFB41B18}"/>
              </a:ext>
            </a:extLst>
          </p:cNvPr>
          <p:cNvSpPr/>
          <p:nvPr userDrawn="1"/>
        </p:nvSpPr>
        <p:spPr bwMode="black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5405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5" name="MS logo gray - EMF" descr="Microsoft logo, gray text version">
            <a:extLst>
              <a:ext uri="{FF2B5EF4-FFF2-40B4-BE49-F238E27FC236}">
                <a16:creationId xmlns:a16="http://schemas.microsoft.com/office/drawing/2014/main" id="{73D31351-A4A5-4199-B673-E250BE108A2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9A90E6B-5E11-4841-8456-EFA0C5A4EB6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3762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-in - Sydney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33DC6CE-A6D7-4134-BECB-AD7626BF766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E58F923-04A8-4BE0-A402-DE2CD91900B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44" cy="685628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C143BBF-1343-4E56-B3AE-8103B2DBE2FE}"/>
              </a:ext>
            </a:extLst>
          </p:cNvPr>
          <p:cNvSpPr/>
          <p:nvPr userDrawn="1"/>
        </p:nvSpPr>
        <p:spPr bwMode="black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802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Sydney, Australia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E45A8D5-A8E8-4223-A436-AE9CFBCF9EBF}"/>
              </a:ext>
            </a:extLst>
          </p:cNvPr>
          <p:cNvSpPr/>
          <p:nvPr userDrawn="1"/>
        </p:nvSpPr>
        <p:spPr bwMode="black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5405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5" name="MS logo gray - EMF" descr="Microsoft logo, gray text version">
            <a:extLst>
              <a:ext uri="{FF2B5EF4-FFF2-40B4-BE49-F238E27FC236}">
                <a16:creationId xmlns:a16="http://schemas.microsoft.com/office/drawing/2014/main" id="{F183D2F8-29D5-4DCA-9873-FABB961A8CB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F16D1E3-6FE3-42AC-8A63-B0139AF3FDC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296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-in - Tel Aviv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704AACE-461C-46C6-98CC-EB9A5FE54B0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505D1EB-C608-4F6E-AE86-119CE3299E6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44" cy="685628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D1C4FA0-023E-47CF-9A24-495F76997179}"/>
              </a:ext>
            </a:extLst>
          </p:cNvPr>
          <p:cNvSpPr/>
          <p:nvPr userDrawn="1"/>
        </p:nvSpPr>
        <p:spPr bwMode="black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802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Tel Aviv, Israel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6C65E7-354A-4B8A-BD6C-0864C3660482}"/>
              </a:ext>
            </a:extLst>
          </p:cNvPr>
          <p:cNvSpPr/>
          <p:nvPr userDrawn="1"/>
        </p:nvSpPr>
        <p:spPr bwMode="black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5405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5" name="MS logo gray - EMF" descr="Microsoft logo, gray text version">
            <a:extLst>
              <a:ext uri="{FF2B5EF4-FFF2-40B4-BE49-F238E27FC236}">
                <a16:creationId xmlns:a16="http://schemas.microsoft.com/office/drawing/2014/main" id="{062F4A97-026C-4383-987F-B6AE4F4B1C1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F387A44-62FC-44F7-A2FF-D0346A71401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2942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-in - Toront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17FA061-FC66-4293-AF90-9EA2AD87F3B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897DAB4-C62C-4149-B386-17967FF5CDB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44" cy="685628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8A89DF7-D70D-4622-8BE9-A87BE88C8BC4}"/>
              </a:ext>
            </a:extLst>
          </p:cNvPr>
          <p:cNvSpPr/>
          <p:nvPr userDrawn="1"/>
        </p:nvSpPr>
        <p:spPr bwMode="black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802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Toronto, Ontario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17F00C3-0957-4E3D-B61E-91351B6993D2}"/>
              </a:ext>
            </a:extLst>
          </p:cNvPr>
          <p:cNvSpPr/>
          <p:nvPr userDrawn="1"/>
        </p:nvSpPr>
        <p:spPr bwMode="black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5405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5" name="MS logo gray - EMF" descr="Microsoft logo, gray text version">
            <a:extLst>
              <a:ext uri="{FF2B5EF4-FFF2-40B4-BE49-F238E27FC236}">
                <a16:creationId xmlns:a16="http://schemas.microsoft.com/office/drawing/2014/main" id="{7B385A99-6BD0-4B2A-BC14-F92E6057F80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B4ED867-EF51-4C7D-B9F1-C8021D48E0A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3808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-in - Washington, D.C.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F1E02D8-5C05-4272-BA0F-0E2969F9F77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15114C7-A798-4283-B2BD-86B1FBC29DE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44" cy="685628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B9DD061-9157-4B32-9768-A4D98D9A3478}"/>
              </a:ext>
            </a:extLst>
          </p:cNvPr>
          <p:cNvSpPr/>
          <p:nvPr userDrawn="1"/>
        </p:nvSpPr>
        <p:spPr bwMode="black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802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Washington, D.C.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8A4F335-92D1-4876-86A9-AAFD122FFE77}"/>
              </a:ext>
            </a:extLst>
          </p:cNvPr>
          <p:cNvSpPr/>
          <p:nvPr userDrawn="1"/>
        </p:nvSpPr>
        <p:spPr bwMode="black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5405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5" name="MS logo gray - EMF" descr="Microsoft logo, gray text version">
            <a:extLst>
              <a:ext uri="{FF2B5EF4-FFF2-40B4-BE49-F238E27FC236}">
                <a16:creationId xmlns:a16="http://schemas.microsoft.com/office/drawing/2014/main" id="{918229C5-83C2-403B-A8B7-835F42E3546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2FD2D65-9FA4-49C7-911D-A1E812B95C96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1653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E1750CB-9CBA-45C3-BA45-EB468097CB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4" b="274"/>
          <a:stretch/>
        </p:blipFill>
        <p:spPr>
          <a:xfrm>
            <a:off x="0" y="860"/>
            <a:ext cx="12188944" cy="6856281"/>
          </a:xfrm>
          <a:prstGeom prst="rect">
            <a:avLst/>
          </a:prstGeom>
        </p:spPr>
      </p:pic>
      <p:pic>
        <p:nvPicPr>
          <p:cNvPr id="8" name="MS logo gray - EMF" descr="Microsoft logo, gray text version">
            <a:extLst>
              <a:ext uri="{FF2B5EF4-FFF2-40B4-BE49-F238E27FC236}">
                <a16:creationId xmlns:a16="http://schemas.microsoft.com/office/drawing/2014/main" id="{CE330B21-D2B9-4344-9D50-39EA0699913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black">
          <a:xfrm>
            <a:off x="584200" y="2979778"/>
            <a:ext cx="7589520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584200" y="3962400"/>
            <a:ext cx="758952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27597494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-in - Amsterdam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F1DFFB8F-CE2F-4AB3-8CD0-C1655DA231E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43500" y="0"/>
            <a:ext cx="70485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95843E0-3986-4503-9A6F-B40F4C2CB91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44" cy="685628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AD14322-0427-4F0E-8DED-539BC2C49B74}"/>
              </a:ext>
            </a:extLst>
          </p:cNvPr>
          <p:cNvSpPr/>
          <p:nvPr userDrawn="1"/>
        </p:nvSpPr>
        <p:spPr bwMode="black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802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Amsterdam, Netherlands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205E5BC-C576-4934-9BED-2F5877877267}"/>
              </a:ext>
            </a:extLst>
          </p:cNvPr>
          <p:cNvSpPr/>
          <p:nvPr userDrawn="1"/>
        </p:nvSpPr>
        <p:spPr bwMode="black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5405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4" name="MS logo gray - EMF" descr="Microsoft logo, gray text version">
            <a:extLst>
              <a:ext uri="{FF2B5EF4-FFF2-40B4-BE49-F238E27FC236}">
                <a16:creationId xmlns:a16="http://schemas.microsoft.com/office/drawing/2014/main" id="{0B8BAE41-74AD-4F4F-BD6A-0DA6215CF41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8AEF572-B74F-4253-BD1D-421B05060AF6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5349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 userDrawn="1">
          <p15:clr>
            <a:srgbClr val="5ACBF0"/>
          </p15:clr>
        </p15:guide>
        <p15:guide id="2" orient="horz" pos="905" userDrawn="1">
          <p15:clr>
            <a:srgbClr val="5ACBF0"/>
          </p15:clr>
        </p15:guide>
        <p15:guide id="4" orient="horz" pos="1272" userDrawn="1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326847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orient="horz" pos="1272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  <p15:guide id="5" orient="horz" pos="904" userDrawn="1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201898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 userDrawn="1">
          <p15:clr>
            <a:srgbClr val="5ACBF0"/>
          </p15:clr>
        </p15:guide>
        <p15:guide id="2" orient="horz" pos="1272" userDrawn="1">
          <p15:clr>
            <a:srgbClr val="5ACBF0"/>
          </p15:clr>
        </p15:guide>
        <p15:guide id="3" orient="horz" pos="904" userDrawn="1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94670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 userDrawn="1">
          <p15:clr>
            <a:srgbClr val="5ACBF0"/>
          </p15:clr>
        </p15:guide>
        <p15:guide id="2" orient="horz" pos="1276" userDrawn="1">
          <p15:clr>
            <a:srgbClr val="5ACBF0"/>
          </p15:clr>
        </p15:guide>
        <p15:guide id="3" orient="horz" pos="904" userDrawn="1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8933552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3" orient="horz" pos="900" userDrawn="1">
          <p15:clr>
            <a:srgbClr val="5ACBF0"/>
          </p15:clr>
        </p15:guide>
        <p15:guide id="4" orient="horz" pos="1276" userDrawn="1">
          <p15:clr>
            <a:srgbClr val="5ACBF0"/>
          </p15:clr>
        </p15:guide>
        <p15:guide id="5" orient="horz" pos="288" userDrawn="1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3858526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 userDrawn="1">
          <p15:clr>
            <a:srgbClr val="5ACBF0"/>
          </p15:clr>
        </p15:guide>
        <p15:guide id="29" orient="horz" pos="1271" userDrawn="1">
          <p15:clr>
            <a:srgbClr val="5ACBF0"/>
          </p15:clr>
        </p15:guide>
        <p15:guide id="30" orient="horz" pos="288" userDrawn="1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025650"/>
            <a:ext cx="4161981" cy="1107996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Title format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1"/>
            <a:ext cx="4162425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6178F5D2-7CA2-4202-8FD2-95D8F7A2E98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99816571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025" y="2875002"/>
            <a:ext cx="4161981" cy="1107996"/>
          </a:xfrm>
        </p:spPr>
        <p:txBody>
          <a:bodyPr wrap="square" rIns="0" anchor="ctr" anchorCtr="0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Title  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3956AAB8-C2DF-40F3-A72B-0FA6F47702E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09671222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4160520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smaller text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18102CFD-D7DD-461F-B675-FAE01404E55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3218673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0302753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-in - Berl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D878597-A66F-48B7-9B78-2A8098E557F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C08A3E6-1192-4FA6-BE7A-2A81F1A9569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44" cy="685628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6283F70D-3D3D-403B-80FD-64AD0004A71E}"/>
              </a:ext>
            </a:extLst>
          </p:cNvPr>
          <p:cNvSpPr/>
          <p:nvPr userDrawn="1"/>
        </p:nvSpPr>
        <p:spPr bwMode="black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802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Berlin, Germany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72826B7-67AC-47E3-9D9F-C5358000A7F1}"/>
              </a:ext>
            </a:extLst>
          </p:cNvPr>
          <p:cNvSpPr/>
          <p:nvPr userDrawn="1"/>
        </p:nvSpPr>
        <p:spPr bwMode="black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5405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9" name="MS logo gray - EMF" descr="Microsoft logo, gray text version">
            <a:extLst>
              <a:ext uri="{FF2B5EF4-FFF2-40B4-BE49-F238E27FC236}">
                <a16:creationId xmlns:a16="http://schemas.microsoft.com/office/drawing/2014/main" id="{5F31B66D-EF8E-4D55-85D7-9FF1F04C571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2F7110F-F8B9-4D17-90A9-2D4C46C5924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027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38919329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0668820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155672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 userDrawn="1">
          <p15:clr>
            <a:srgbClr val="5ACBF0"/>
          </p15:clr>
        </p15:guide>
        <p15:guide id="2" orient="horz" pos="904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305879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 userDrawn="1">
          <p15:clr>
            <a:srgbClr val="5ACBF0"/>
          </p15:clr>
        </p15:guide>
        <p15:guide id="2" orient="horz" pos="905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6EB48F5B-FA46-418B-8BEE-9F0C23C84A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2974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904" userDrawn="1">
          <p15:clr>
            <a:srgbClr val="5ACBF0"/>
          </p15:clr>
        </p15:guide>
        <p15:guide id="2" orient="horz" pos="288" userDrawn="1">
          <p15:clr>
            <a:srgbClr val="5ACBF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B1A570A-3DF6-4E73-936C-B8EFE6BE0AF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1528" y="860"/>
            <a:ext cx="12188944" cy="6856281"/>
          </a:xfrm>
          <a:prstGeom prst="rect">
            <a:avLst/>
          </a:prstGeom>
        </p:spPr>
      </p:pic>
      <p:pic>
        <p:nvPicPr>
          <p:cNvPr id="4" name="MS logo white - EMF" descr="Microsoft logo white text version">
            <a:extLst>
              <a:ext uri="{FF2B5EF4-FFF2-40B4-BE49-F238E27FC236}">
                <a16:creationId xmlns:a16="http://schemas.microsoft.com/office/drawing/2014/main" id="{4D99DA5E-9A4A-407B-ACE6-5F9588DA022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951D116-D62F-4654-B645-CAA42BD9589F}"/>
              </a:ext>
            </a:extLst>
          </p:cNvPr>
          <p:cNvSpPr/>
          <p:nvPr userDrawn="1"/>
        </p:nvSpPr>
        <p:spPr bwMode="white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5F3211-D2D8-4D1C-A479-5841F4A39C0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7168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- Amsterdam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9520DE4-C5D5-4237-AEED-A2F3275F115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43500" y="0"/>
            <a:ext cx="7048500" cy="6858000"/>
          </a:xfrm>
          <a:prstGeom prst="rect">
            <a:avLst/>
          </a:prstGeom>
        </p:spPr>
      </p:pic>
      <p:pic>
        <p:nvPicPr>
          <p:cNvPr id="4" name="Picture 3" descr="A picture containing outdoor object&#10;&#10;Description generated with very high confidence">
            <a:extLst>
              <a:ext uri="{FF2B5EF4-FFF2-40B4-BE49-F238E27FC236}">
                <a16:creationId xmlns:a16="http://schemas.microsoft.com/office/drawing/2014/main" id="{4E890763-C8B3-4A75-A976-F589AB0BA0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24EBE55-5E46-48C2-A2DA-89E068769E8D}"/>
              </a:ext>
            </a:extLst>
          </p:cNvPr>
          <p:cNvSpPr/>
          <p:nvPr userDrawn="1"/>
        </p:nvSpPr>
        <p:spPr bwMode="white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FC5D200-6CEC-4229-8BC0-917AEB6D937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AD14322-0427-4F0E-8DED-539BC2C49B74}"/>
              </a:ext>
            </a:extLst>
          </p:cNvPr>
          <p:cNvSpPr/>
          <p:nvPr userDrawn="1"/>
        </p:nvSpPr>
        <p:spPr bwMode="white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Amsterdam, Netherlands</a:t>
            </a:r>
          </a:p>
        </p:txBody>
      </p:sp>
    </p:spTree>
    <p:extLst>
      <p:ext uri="{BB962C8B-B14F-4D97-AF65-F5344CB8AC3E}">
        <p14:creationId xmlns:p14="http://schemas.microsoft.com/office/powerpoint/2010/main" val="30174309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 userDrawn="1">
          <p15:clr>
            <a:srgbClr val="5ACBF0"/>
          </p15:clr>
        </p15:guide>
        <p15:guide id="3" pos="3355" userDrawn="1">
          <p15:clr>
            <a:srgbClr val="FBAE40"/>
          </p15:clr>
        </p15:guide>
        <p15:guide id="5" orient="horz" pos="2160" userDrawn="1">
          <p15:clr>
            <a:srgbClr val="FBAE40"/>
          </p15:clr>
        </p15:guide>
        <p15:guide id="6" orient="horz" pos="2229" userDrawn="1">
          <p15:clr>
            <a:srgbClr val="5ACBF0"/>
          </p15:clr>
        </p15:guide>
        <p15:guide id="7" pos="2996" userDrawn="1">
          <p15:clr>
            <a:srgbClr val="5ACBF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- Berl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D878597-A66F-48B7-9B78-2A8098E557F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4" name="Picture 3" descr="A picture containing outdoor object&#10;&#10;Description generated with very high confidence">
            <a:extLst>
              <a:ext uri="{FF2B5EF4-FFF2-40B4-BE49-F238E27FC236}">
                <a16:creationId xmlns:a16="http://schemas.microsoft.com/office/drawing/2014/main" id="{4E890763-C8B3-4A75-A976-F589AB0BA0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24EBE55-5E46-48C2-A2DA-89E068769E8D}"/>
              </a:ext>
            </a:extLst>
          </p:cNvPr>
          <p:cNvSpPr/>
          <p:nvPr userDrawn="1"/>
        </p:nvSpPr>
        <p:spPr bwMode="white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FC5D200-6CEC-4229-8BC0-917AEB6D937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AD14322-0427-4F0E-8DED-539BC2C49B74}"/>
              </a:ext>
            </a:extLst>
          </p:cNvPr>
          <p:cNvSpPr/>
          <p:nvPr userDrawn="1"/>
        </p:nvSpPr>
        <p:spPr bwMode="white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Berlin, Germany</a:t>
            </a:r>
          </a:p>
        </p:txBody>
      </p:sp>
    </p:spTree>
    <p:extLst>
      <p:ext uri="{BB962C8B-B14F-4D97-AF65-F5344CB8AC3E}">
        <p14:creationId xmlns:p14="http://schemas.microsoft.com/office/powerpoint/2010/main" val="33593568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- Dubai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01F6481-841B-4D81-8C52-4FFBA0F6A46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4" name="Picture 3" descr="A picture containing outdoor object&#10;&#10;Description generated with very high confidence">
            <a:extLst>
              <a:ext uri="{FF2B5EF4-FFF2-40B4-BE49-F238E27FC236}">
                <a16:creationId xmlns:a16="http://schemas.microsoft.com/office/drawing/2014/main" id="{4E890763-C8B3-4A75-A976-F589AB0BA0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24EBE55-5E46-48C2-A2DA-89E068769E8D}"/>
              </a:ext>
            </a:extLst>
          </p:cNvPr>
          <p:cNvSpPr/>
          <p:nvPr userDrawn="1"/>
        </p:nvSpPr>
        <p:spPr bwMode="white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FC5D200-6CEC-4229-8BC0-917AEB6D937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AD14322-0427-4F0E-8DED-539BC2C49B74}"/>
              </a:ext>
            </a:extLst>
          </p:cNvPr>
          <p:cNvSpPr/>
          <p:nvPr userDrawn="1"/>
        </p:nvSpPr>
        <p:spPr bwMode="white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Dubai, United Arab Emirates</a:t>
            </a:r>
          </a:p>
        </p:txBody>
      </p:sp>
    </p:spTree>
    <p:extLst>
      <p:ext uri="{BB962C8B-B14F-4D97-AF65-F5344CB8AC3E}">
        <p14:creationId xmlns:p14="http://schemas.microsoft.com/office/powerpoint/2010/main" val="32589818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-in - Dubai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01F6481-841B-4D81-8C52-4FFBA0F6A46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2D98E67-FA3A-408B-840F-F44D3D46F1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44" cy="685628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8CDB1D3-869B-4462-B109-CDDE37C96769}"/>
              </a:ext>
            </a:extLst>
          </p:cNvPr>
          <p:cNvSpPr/>
          <p:nvPr userDrawn="1"/>
        </p:nvSpPr>
        <p:spPr bwMode="black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802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Dubai, United Arab Emirates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AAAC85F-8E48-4183-B683-3FEFCE3F141E}"/>
              </a:ext>
            </a:extLst>
          </p:cNvPr>
          <p:cNvSpPr/>
          <p:nvPr userDrawn="1"/>
        </p:nvSpPr>
        <p:spPr bwMode="black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5405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5" name="MS logo gray - EMF" descr="Microsoft logo, gray text version">
            <a:extLst>
              <a:ext uri="{FF2B5EF4-FFF2-40B4-BE49-F238E27FC236}">
                <a16:creationId xmlns:a16="http://schemas.microsoft.com/office/drawing/2014/main" id="{B2FEF158-3275-4FB2-8C48-B0096BFEDD0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A544521-70C2-4147-9F35-5CF4C74B2E2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1644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- Hong Kong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BB37EB0-3E44-4294-88FB-CDAB5D37AB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4" name="Picture 3" descr="A picture containing outdoor object&#10;&#10;Description generated with very high confidence">
            <a:extLst>
              <a:ext uri="{FF2B5EF4-FFF2-40B4-BE49-F238E27FC236}">
                <a16:creationId xmlns:a16="http://schemas.microsoft.com/office/drawing/2014/main" id="{4E890763-C8B3-4A75-A976-F589AB0BA0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24EBE55-5E46-48C2-A2DA-89E068769E8D}"/>
              </a:ext>
            </a:extLst>
          </p:cNvPr>
          <p:cNvSpPr/>
          <p:nvPr userDrawn="1"/>
        </p:nvSpPr>
        <p:spPr bwMode="white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FC5D200-6CEC-4229-8BC0-917AEB6D937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AD14322-0427-4F0E-8DED-539BC2C49B74}"/>
              </a:ext>
            </a:extLst>
          </p:cNvPr>
          <p:cNvSpPr/>
          <p:nvPr userDrawn="1"/>
        </p:nvSpPr>
        <p:spPr bwMode="white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Hong Kong, China</a:t>
            </a:r>
          </a:p>
        </p:txBody>
      </p:sp>
    </p:spTree>
    <p:extLst>
      <p:ext uri="{BB962C8B-B14F-4D97-AF65-F5344CB8AC3E}">
        <p14:creationId xmlns:p14="http://schemas.microsoft.com/office/powerpoint/2010/main" val="37202783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- Johannesburg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83D1353-C378-4EB9-86AA-27082DCB7C3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4" name="Picture 3" descr="A picture containing outdoor object&#10;&#10;Description generated with very high confidence">
            <a:extLst>
              <a:ext uri="{FF2B5EF4-FFF2-40B4-BE49-F238E27FC236}">
                <a16:creationId xmlns:a16="http://schemas.microsoft.com/office/drawing/2014/main" id="{4E890763-C8B3-4A75-A976-F589AB0BA0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24EBE55-5E46-48C2-A2DA-89E068769E8D}"/>
              </a:ext>
            </a:extLst>
          </p:cNvPr>
          <p:cNvSpPr/>
          <p:nvPr userDrawn="1"/>
        </p:nvSpPr>
        <p:spPr bwMode="white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FC5D200-6CEC-4229-8BC0-917AEB6D937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AD14322-0427-4F0E-8DED-539BC2C49B74}"/>
              </a:ext>
            </a:extLst>
          </p:cNvPr>
          <p:cNvSpPr/>
          <p:nvPr userDrawn="1"/>
        </p:nvSpPr>
        <p:spPr bwMode="white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Johannesburg, South Africa</a:t>
            </a:r>
          </a:p>
        </p:txBody>
      </p:sp>
    </p:spTree>
    <p:extLst>
      <p:ext uri="{BB962C8B-B14F-4D97-AF65-F5344CB8AC3E}">
        <p14:creationId xmlns:p14="http://schemas.microsoft.com/office/powerpoint/2010/main" val="22962145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- Lond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061230B-5238-4A52-A85A-8767C4E9EDF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4" name="Picture 3" descr="A picture containing outdoor object&#10;&#10;Description generated with very high confidence">
            <a:extLst>
              <a:ext uri="{FF2B5EF4-FFF2-40B4-BE49-F238E27FC236}">
                <a16:creationId xmlns:a16="http://schemas.microsoft.com/office/drawing/2014/main" id="{4E890763-C8B3-4A75-A976-F589AB0BA0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24EBE55-5E46-48C2-A2DA-89E068769E8D}"/>
              </a:ext>
            </a:extLst>
          </p:cNvPr>
          <p:cNvSpPr/>
          <p:nvPr userDrawn="1"/>
        </p:nvSpPr>
        <p:spPr bwMode="white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FC5D200-6CEC-4229-8BC0-917AEB6D937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AD14322-0427-4F0E-8DED-539BC2C49B74}"/>
              </a:ext>
            </a:extLst>
          </p:cNvPr>
          <p:cNvSpPr/>
          <p:nvPr userDrawn="1"/>
        </p:nvSpPr>
        <p:spPr bwMode="white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London, England</a:t>
            </a:r>
          </a:p>
        </p:txBody>
      </p:sp>
    </p:spTree>
    <p:extLst>
      <p:ext uri="{BB962C8B-B14F-4D97-AF65-F5344CB8AC3E}">
        <p14:creationId xmlns:p14="http://schemas.microsoft.com/office/powerpoint/2010/main" val="3215641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- Mexico City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CAAC206-0445-4EDF-BDD9-EDE7806E884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4" name="Picture 3" descr="A picture containing outdoor object&#10;&#10;Description generated with very high confidence">
            <a:extLst>
              <a:ext uri="{FF2B5EF4-FFF2-40B4-BE49-F238E27FC236}">
                <a16:creationId xmlns:a16="http://schemas.microsoft.com/office/drawing/2014/main" id="{4E890763-C8B3-4A75-A976-F589AB0BA0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24EBE55-5E46-48C2-A2DA-89E068769E8D}"/>
              </a:ext>
            </a:extLst>
          </p:cNvPr>
          <p:cNvSpPr/>
          <p:nvPr userDrawn="1"/>
        </p:nvSpPr>
        <p:spPr bwMode="white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FC5D200-6CEC-4229-8BC0-917AEB6D9378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AD14322-0427-4F0E-8DED-539BC2C49B74}"/>
              </a:ext>
            </a:extLst>
          </p:cNvPr>
          <p:cNvSpPr/>
          <p:nvPr userDrawn="1"/>
        </p:nvSpPr>
        <p:spPr bwMode="white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Mexico City, Mexico</a:t>
            </a:r>
          </a:p>
        </p:txBody>
      </p:sp>
    </p:spTree>
    <p:extLst>
      <p:ext uri="{BB962C8B-B14F-4D97-AF65-F5344CB8AC3E}">
        <p14:creationId xmlns:p14="http://schemas.microsoft.com/office/powerpoint/2010/main" val="29558519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- Mila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45F18C4-D875-4888-9D49-9BF2F9BF62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4" name="Picture 3" descr="A picture containing outdoor object&#10;&#10;Description generated with very high confidence">
            <a:extLst>
              <a:ext uri="{FF2B5EF4-FFF2-40B4-BE49-F238E27FC236}">
                <a16:creationId xmlns:a16="http://schemas.microsoft.com/office/drawing/2014/main" id="{4E890763-C8B3-4A75-A976-F589AB0BA0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24EBE55-5E46-48C2-A2DA-89E068769E8D}"/>
              </a:ext>
            </a:extLst>
          </p:cNvPr>
          <p:cNvSpPr/>
          <p:nvPr userDrawn="1"/>
        </p:nvSpPr>
        <p:spPr bwMode="white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FC5D200-6CEC-4229-8BC0-917AEB6D937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AD14322-0427-4F0E-8DED-539BC2C49B74}"/>
              </a:ext>
            </a:extLst>
          </p:cNvPr>
          <p:cNvSpPr/>
          <p:nvPr userDrawn="1"/>
        </p:nvSpPr>
        <p:spPr bwMode="white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Milan, Italy</a:t>
            </a:r>
          </a:p>
        </p:txBody>
      </p:sp>
    </p:spTree>
    <p:extLst>
      <p:ext uri="{BB962C8B-B14F-4D97-AF65-F5344CB8AC3E}">
        <p14:creationId xmlns:p14="http://schemas.microsoft.com/office/powerpoint/2010/main" val="32491226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- Mumbai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75B27BE-ECE9-4194-B764-AB074B9C1BC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4" name="Picture 3" descr="A picture containing outdoor object&#10;&#10;Description generated with very high confidence">
            <a:extLst>
              <a:ext uri="{FF2B5EF4-FFF2-40B4-BE49-F238E27FC236}">
                <a16:creationId xmlns:a16="http://schemas.microsoft.com/office/drawing/2014/main" id="{4E890763-C8B3-4A75-A976-F589AB0BA0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24EBE55-5E46-48C2-A2DA-89E068769E8D}"/>
              </a:ext>
            </a:extLst>
          </p:cNvPr>
          <p:cNvSpPr/>
          <p:nvPr userDrawn="1"/>
        </p:nvSpPr>
        <p:spPr bwMode="white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FC5D200-6CEC-4229-8BC0-917AEB6D937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AD14322-0427-4F0E-8DED-539BC2C49B74}"/>
              </a:ext>
            </a:extLst>
          </p:cNvPr>
          <p:cNvSpPr/>
          <p:nvPr userDrawn="1"/>
        </p:nvSpPr>
        <p:spPr bwMode="white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Mumbai, India</a:t>
            </a:r>
          </a:p>
        </p:txBody>
      </p:sp>
    </p:spTree>
    <p:extLst>
      <p:ext uri="{BB962C8B-B14F-4D97-AF65-F5344CB8AC3E}">
        <p14:creationId xmlns:p14="http://schemas.microsoft.com/office/powerpoint/2010/main" val="14394601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- Sao Paul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5960B1E-2ECE-4161-826E-E07FFB783B5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4" name="Picture 3" descr="A picture containing outdoor object&#10;&#10;Description generated with very high confidence">
            <a:extLst>
              <a:ext uri="{FF2B5EF4-FFF2-40B4-BE49-F238E27FC236}">
                <a16:creationId xmlns:a16="http://schemas.microsoft.com/office/drawing/2014/main" id="{4E890763-C8B3-4A75-A976-F589AB0BA0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24EBE55-5E46-48C2-A2DA-89E068769E8D}"/>
              </a:ext>
            </a:extLst>
          </p:cNvPr>
          <p:cNvSpPr/>
          <p:nvPr userDrawn="1"/>
        </p:nvSpPr>
        <p:spPr bwMode="white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FC5D200-6CEC-4229-8BC0-917AEB6D937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AD14322-0427-4F0E-8DED-539BC2C49B74}"/>
              </a:ext>
            </a:extLst>
          </p:cNvPr>
          <p:cNvSpPr/>
          <p:nvPr userDrawn="1"/>
        </p:nvSpPr>
        <p:spPr bwMode="white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Sao Paulo, Brazil</a:t>
            </a:r>
          </a:p>
        </p:txBody>
      </p:sp>
    </p:spTree>
    <p:extLst>
      <p:ext uri="{BB962C8B-B14F-4D97-AF65-F5344CB8AC3E}">
        <p14:creationId xmlns:p14="http://schemas.microsoft.com/office/powerpoint/2010/main" val="25293391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- Seoul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CD0730D-9B43-46AB-B403-5767B2053A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4" name="Picture 3" descr="A picture containing outdoor object&#10;&#10;Description generated with very high confidence">
            <a:extLst>
              <a:ext uri="{FF2B5EF4-FFF2-40B4-BE49-F238E27FC236}">
                <a16:creationId xmlns:a16="http://schemas.microsoft.com/office/drawing/2014/main" id="{4E890763-C8B3-4A75-A976-F589AB0BA0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24EBE55-5E46-48C2-A2DA-89E068769E8D}"/>
              </a:ext>
            </a:extLst>
          </p:cNvPr>
          <p:cNvSpPr/>
          <p:nvPr userDrawn="1"/>
        </p:nvSpPr>
        <p:spPr bwMode="white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FC5D200-6CEC-4229-8BC0-917AEB6D937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AD14322-0427-4F0E-8DED-539BC2C49B74}"/>
              </a:ext>
            </a:extLst>
          </p:cNvPr>
          <p:cNvSpPr/>
          <p:nvPr userDrawn="1"/>
        </p:nvSpPr>
        <p:spPr bwMode="white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Seoul, South Korea</a:t>
            </a:r>
          </a:p>
        </p:txBody>
      </p:sp>
    </p:spTree>
    <p:extLst>
      <p:ext uri="{BB962C8B-B14F-4D97-AF65-F5344CB8AC3E}">
        <p14:creationId xmlns:p14="http://schemas.microsoft.com/office/powerpoint/2010/main" val="42887020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- Singapor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94CA139-FA58-4871-B272-49F8EFF504E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4" name="Picture 3" descr="A picture containing outdoor object&#10;&#10;Description generated with very high confidence">
            <a:extLst>
              <a:ext uri="{FF2B5EF4-FFF2-40B4-BE49-F238E27FC236}">
                <a16:creationId xmlns:a16="http://schemas.microsoft.com/office/drawing/2014/main" id="{4E890763-C8B3-4A75-A976-F589AB0BA0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24EBE55-5E46-48C2-A2DA-89E068769E8D}"/>
              </a:ext>
            </a:extLst>
          </p:cNvPr>
          <p:cNvSpPr/>
          <p:nvPr userDrawn="1"/>
        </p:nvSpPr>
        <p:spPr bwMode="white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FC5D200-6CEC-4229-8BC0-917AEB6D937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AD14322-0427-4F0E-8DED-539BC2C49B74}"/>
              </a:ext>
            </a:extLst>
          </p:cNvPr>
          <p:cNvSpPr/>
          <p:nvPr userDrawn="1"/>
        </p:nvSpPr>
        <p:spPr bwMode="white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Singapore</a:t>
            </a:r>
          </a:p>
        </p:txBody>
      </p:sp>
    </p:spTree>
    <p:extLst>
      <p:ext uri="{BB962C8B-B14F-4D97-AF65-F5344CB8AC3E}">
        <p14:creationId xmlns:p14="http://schemas.microsoft.com/office/powerpoint/2010/main" val="42145851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- Stockholm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441C468-E45A-4CEB-B1A0-6BEB92654B3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4" name="Picture 3" descr="A picture containing outdoor object&#10;&#10;Description generated with very high confidence">
            <a:extLst>
              <a:ext uri="{FF2B5EF4-FFF2-40B4-BE49-F238E27FC236}">
                <a16:creationId xmlns:a16="http://schemas.microsoft.com/office/drawing/2014/main" id="{4E890763-C8B3-4A75-A976-F589AB0BA0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24EBE55-5E46-48C2-A2DA-89E068769E8D}"/>
              </a:ext>
            </a:extLst>
          </p:cNvPr>
          <p:cNvSpPr/>
          <p:nvPr userDrawn="1"/>
        </p:nvSpPr>
        <p:spPr bwMode="white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FC5D200-6CEC-4229-8BC0-917AEB6D937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AD14322-0427-4F0E-8DED-539BC2C49B74}"/>
              </a:ext>
            </a:extLst>
          </p:cNvPr>
          <p:cNvSpPr/>
          <p:nvPr userDrawn="1"/>
        </p:nvSpPr>
        <p:spPr bwMode="white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Stockholm, Sweden</a:t>
            </a:r>
          </a:p>
        </p:txBody>
      </p:sp>
    </p:spTree>
    <p:extLst>
      <p:ext uri="{BB962C8B-B14F-4D97-AF65-F5344CB8AC3E}">
        <p14:creationId xmlns:p14="http://schemas.microsoft.com/office/powerpoint/2010/main" val="17885232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-in - Hong Kong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BB37EB0-3E44-4294-88FB-CDAB5D37AB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71D65F6-79E5-40B8-823B-2D765E02901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44" cy="685628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37BD4BD-096B-42D4-BCCC-34DD12190EA7}"/>
              </a:ext>
            </a:extLst>
          </p:cNvPr>
          <p:cNvSpPr/>
          <p:nvPr userDrawn="1"/>
        </p:nvSpPr>
        <p:spPr bwMode="black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802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Hong Kong, China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55E1281-CD8F-4E29-A202-6B893C2CB5BA}"/>
              </a:ext>
            </a:extLst>
          </p:cNvPr>
          <p:cNvSpPr/>
          <p:nvPr userDrawn="1"/>
        </p:nvSpPr>
        <p:spPr bwMode="black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5405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5" name="MS logo gray - EMF" descr="Microsoft logo, gray text version">
            <a:extLst>
              <a:ext uri="{FF2B5EF4-FFF2-40B4-BE49-F238E27FC236}">
                <a16:creationId xmlns:a16="http://schemas.microsoft.com/office/drawing/2014/main" id="{8C18388B-3088-40E8-ABB1-C045F8B4C2F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192DD28-CC21-4BDF-9992-2F2F6C514B8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0385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- Sydney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33DC6CE-A6D7-4134-BECB-AD7626BF766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4" name="Picture 3" descr="A picture containing outdoor object&#10;&#10;Description generated with very high confidence">
            <a:extLst>
              <a:ext uri="{FF2B5EF4-FFF2-40B4-BE49-F238E27FC236}">
                <a16:creationId xmlns:a16="http://schemas.microsoft.com/office/drawing/2014/main" id="{4E890763-C8B3-4A75-A976-F589AB0BA0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24EBE55-5E46-48C2-A2DA-89E068769E8D}"/>
              </a:ext>
            </a:extLst>
          </p:cNvPr>
          <p:cNvSpPr/>
          <p:nvPr userDrawn="1"/>
        </p:nvSpPr>
        <p:spPr bwMode="white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FC5D200-6CEC-4229-8BC0-917AEB6D937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AD14322-0427-4F0E-8DED-539BC2C49B74}"/>
              </a:ext>
            </a:extLst>
          </p:cNvPr>
          <p:cNvSpPr/>
          <p:nvPr userDrawn="1"/>
        </p:nvSpPr>
        <p:spPr bwMode="white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Sydney, Australia</a:t>
            </a:r>
          </a:p>
        </p:txBody>
      </p:sp>
    </p:spTree>
    <p:extLst>
      <p:ext uri="{BB962C8B-B14F-4D97-AF65-F5344CB8AC3E}">
        <p14:creationId xmlns:p14="http://schemas.microsoft.com/office/powerpoint/2010/main" val="6266530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- Tel Aviv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704AACE-461C-46C6-98CC-EB9A5FE54B0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4" name="Picture 3" descr="A picture containing outdoor object&#10;&#10;Description generated with very high confidence">
            <a:extLst>
              <a:ext uri="{FF2B5EF4-FFF2-40B4-BE49-F238E27FC236}">
                <a16:creationId xmlns:a16="http://schemas.microsoft.com/office/drawing/2014/main" id="{4E890763-C8B3-4A75-A976-F589AB0BA0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24EBE55-5E46-48C2-A2DA-89E068769E8D}"/>
              </a:ext>
            </a:extLst>
          </p:cNvPr>
          <p:cNvSpPr/>
          <p:nvPr userDrawn="1"/>
        </p:nvSpPr>
        <p:spPr bwMode="white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FC5D200-6CEC-4229-8BC0-917AEB6D937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AD14322-0427-4F0E-8DED-539BC2C49B74}"/>
              </a:ext>
            </a:extLst>
          </p:cNvPr>
          <p:cNvSpPr/>
          <p:nvPr userDrawn="1"/>
        </p:nvSpPr>
        <p:spPr bwMode="white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Tel Aviv, Israel</a:t>
            </a:r>
          </a:p>
        </p:txBody>
      </p:sp>
    </p:spTree>
    <p:extLst>
      <p:ext uri="{BB962C8B-B14F-4D97-AF65-F5344CB8AC3E}">
        <p14:creationId xmlns:p14="http://schemas.microsoft.com/office/powerpoint/2010/main" val="17649950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- Toront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17FA061-FC66-4293-AF90-9EA2AD87F3B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4" name="Picture 3" descr="A picture containing outdoor object&#10;&#10;Description generated with very high confidence">
            <a:extLst>
              <a:ext uri="{FF2B5EF4-FFF2-40B4-BE49-F238E27FC236}">
                <a16:creationId xmlns:a16="http://schemas.microsoft.com/office/drawing/2014/main" id="{4E890763-C8B3-4A75-A976-F589AB0BA0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24EBE55-5E46-48C2-A2DA-89E068769E8D}"/>
              </a:ext>
            </a:extLst>
          </p:cNvPr>
          <p:cNvSpPr/>
          <p:nvPr userDrawn="1"/>
        </p:nvSpPr>
        <p:spPr bwMode="white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FC5D200-6CEC-4229-8BC0-917AEB6D937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AD14322-0427-4F0E-8DED-539BC2C49B74}"/>
              </a:ext>
            </a:extLst>
          </p:cNvPr>
          <p:cNvSpPr/>
          <p:nvPr userDrawn="1"/>
        </p:nvSpPr>
        <p:spPr bwMode="white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Toronto, Ontario</a:t>
            </a:r>
          </a:p>
        </p:txBody>
      </p:sp>
    </p:spTree>
    <p:extLst>
      <p:ext uri="{BB962C8B-B14F-4D97-AF65-F5344CB8AC3E}">
        <p14:creationId xmlns:p14="http://schemas.microsoft.com/office/powerpoint/2010/main" val="9903665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- Washington, D.C.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F1E02D8-5C05-4272-BA0F-0E2969F9F77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4" name="Picture 3" descr="A picture containing outdoor object&#10;&#10;Description generated with very high confidence">
            <a:extLst>
              <a:ext uri="{FF2B5EF4-FFF2-40B4-BE49-F238E27FC236}">
                <a16:creationId xmlns:a16="http://schemas.microsoft.com/office/drawing/2014/main" id="{4E890763-C8B3-4A75-A976-F589AB0BA0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24EBE55-5E46-48C2-A2DA-89E068769E8D}"/>
              </a:ext>
            </a:extLst>
          </p:cNvPr>
          <p:cNvSpPr/>
          <p:nvPr userDrawn="1"/>
        </p:nvSpPr>
        <p:spPr bwMode="white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FC5D200-6CEC-4229-8BC0-917AEB6D937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AD14322-0427-4F0E-8DED-539BC2C49B74}"/>
              </a:ext>
            </a:extLst>
          </p:cNvPr>
          <p:cNvSpPr/>
          <p:nvPr userDrawn="1"/>
        </p:nvSpPr>
        <p:spPr bwMode="white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Washington, D.C.</a:t>
            </a:r>
          </a:p>
        </p:txBody>
      </p:sp>
    </p:spTree>
    <p:extLst>
      <p:ext uri="{BB962C8B-B14F-4D97-AF65-F5344CB8AC3E}">
        <p14:creationId xmlns:p14="http://schemas.microsoft.com/office/powerpoint/2010/main" val="11527783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7844861-E1A0-40D6-8C8C-27C4D41A8EC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1528" y="860"/>
            <a:ext cx="12188944" cy="6856281"/>
          </a:xfrm>
          <a:prstGeom prst="rect">
            <a:avLst/>
          </a:prstGeom>
        </p:spPr>
      </p:pic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0FD32619-3819-428A-8565-629596C9141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4200" y="2979778"/>
            <a:ext cx="7589520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4200" y="3962400"/>
            <a:ext cx="758952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19385043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28" userDrawn="1">
          <p15:clr>
            <a:srgbClr val="5ACBF0"/>
          </p15:clr>
        </p15:guide>
        <p15:guide id="2" orient="horz" pos="2496" userDrawn="1">
          <p15:clr>
            <a:srgbClr val="5ACBF0"/>
          </p15:clr>
        </p15:guide>
        <p15:guide id="3" pos="6132" userDrawn="1">
          <p15:clr>
            <a:srgbClr val="5ACBF0"/>
          </p15:clr>
        </p15:guide>
        <p15:guide id="4" orient="horz" pos="2160" userDrawn="1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 bwMode="black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 bwMode="white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 bwMode="white"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83552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 bwMode="black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 bwMode="white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 bwMode="white"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637614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 bwMode="black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 bwMode="white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 bwMode="white"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046539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 bwMode="black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 bwMode="white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 bwMode="white"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 bwMode="white"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257508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 bwMode="black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 bwMode="white"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7983279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-in - Johannesburg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83D1353-C378-4EB9-86AA-27082DCB7C3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B934657-DE70-4DD3-A561-5E69B9CDEEF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44" cy="685628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4A5C11B-A688-4A85-AD8E-924D9ABB2113}"/>
              </a:ext>
            </a:extLst>
          </p:cNvPr>
          <p:cNvSpPr/>
          <p:nvPr userDrawn="1"/>
        </p:nvSpPr>
        <p:spPr bwMode="black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802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Johannesburg, South Africa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220F1AE-B4AD-4CA1-9E5C-0EE38A4EA2A6}"/>
              </a:ext>
            </a:extLst>
          </p:cNvPr>
          <p:cNvSpPr/>
          <p:nvPr userDrawn="1"/>
        </p:nvSpPr>
        <p:spPr bwMode="black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5405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5" name="MS logo gray - EMF" descr="Microsoft logo, gray text version">
            <a:extLst>
              <a:ext uri="{FF2B5EF4-FFF2-40B4-BE49-F238E27FC236}">
                <a16:creationId xmlns:a16="http://schemas.microsoft.com/office/drawing/2014/main" id="{A9DED20B-F03D-4F38-8470-5775DF78D61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5FED5F8-DF83-4D2E-9192-81D462E7ABE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3667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bg bwMode="black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 bwMode="white"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3558726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bg bwMode="black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4200" y="2025650"/>
            <a:ext cx="4161981" cy="1107996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Title format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white">
          <a:xfrm>
            <a:off x="584200" y="3535541"/>
            <a:ext cx="4162425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6178F5D2-7CA2-4202-8FD2-95D8F7A2E98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86964685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bg bwMode="black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4025" y="2875002"/>
            <a:ext cx="4161981" cy="1107996"/>
          </a:xfrm>
        </p:spPr>
        <p:txBody>
          <a:bodyPr wrap="square" rIns="0" anchor="ctr" anchorCtr="0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Title  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3956AAB8-C2DF-40F3-A72B-0FA6F47702E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35870849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2">
    <p:bg bwMode="black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4200" y="2981637"/>
            <a:ext cx="4160520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smaller text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18102CFD-D7DD-461F-B675-FAE01404E55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054662889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emo slide">
    <p:bg bwMode="black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897602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6135" userDrawn="1">
          <p15:clr>
            <a:srgbClr val="5ACBF0"/>
          </p15:clr>
        </p15:guide>
        <p15:guide id="3" orient="horz" pos="1910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ideo slide">
    <p:bg bwMode="black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5555108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 userDrawn="1">
          <p15:clr>
            <a:srgbClr val="5ACBF0"/>
          </p15:clr>
        </p15:guide>
        <p15:guide id="3" orient="horz" pos="1914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">
    <p:bg bwMode="black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6503582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6127" userDrawn="1">
          <p15:clr>
            <a:srgbClr val="5ACBF0"/>
          </p15:clr>
        </p15:guide>
        <p15:guide id="3" orient="horz" pos="1911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 bwMode="black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82780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bg bwMode="black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/>
        <p:txBody>
          <a:bodyPr/>
          <a:lstStyle>
            <a:lvl1pPr>
              <a:defRPr/>
            </a:lvl1pPr>
          </a:lstStyle>
          <a:p>
            <a:r>
              <a:rPr lang="en-US" dirty="0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white"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57427309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losing logo slide">
    <p:bg bwMode="black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-in - Lond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061230B-5238-4A52-A85A-8767C4E9EDF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9A18902-BF59-4479-A537-66FD1E35DF5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44" cy="685628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185FA9F-28EA-426A-818A-41EFF4195844}"/>
              </a:ext>
            </a:extLst>
          </p:cNvPr>
          <p:cNvSpPr/>
          <p:nvPr userDrawn="1"/>
        </p:nvSpPr>
        <p:spPr bwMode="black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802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London, England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DAF1D7A-3374-48EF-8521-9E6666DCE2DA}"/>
              </a:ext>
            </a:extLst>
          </p:cNvPr>
          <p:cNvSpPr/>
          <p:nvPr userDrawn="1"/>
        </p:nvSpPr>
        <p:spPr bwMode="black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5405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5" name="MS logo gray - EMF" descr="Microsoft logo, gray text version">
            <a:extLst>
              <a:ext uri="{FF2B5EF4-FFF2-40B4-BE49-F238E27FC236}">
                <a16:creationId xmlns:a16="http://schemas.microsoft.com/office/drawing/2014/main" id="{635907B1-6FE9-48EB-BB73-30EEA8608C4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B9A3ED0-664E-48A5-8F62-D85C153B7C8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8952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408254910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-in - Mexico City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CAAC206-0445-4EDF-BDD9-EDE7806E884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0324E78-9E7B-4F5A-BB26-F9F2C28741C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44" cy="685628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A69C56B-55C7-47C1-895B-831CB28D85F6}"/>
              </a:ext>
            </a:extLst>
          </p:cNvPr>
          <p:cNvSpPr/>
          <p:nvPr userDrawn="1"/>
        </p:nvSpPr>
        <p:spPr bwMode="black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802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Mexico City, Mexico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B1343A7-AC17-45FD-A391-6F45766667FC}"/>
              </a:ext>
            </a:extLst>
          </p:cNvPr>
          <p:cNvSpPr/>
          <p:nvPr userDrawn="1"/>
        </p:nvSpPr>
        <p:spPr bwMode="black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5405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5" name="MS logo gray - EMF" descr="Microsoft logo, gray text version">
            <a:extLst>
              <a:ext uri="{FF2B5EF4-FFF2-40B4-BE49-F238E27FC236}">
                <a16:creationId xmlns:a16="http://schemas.microsoft.com/office/drawing/2014/main" id="{1FCA9EAB-6A53-4FB0-BA89-615D83D0592F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E13C3EF-2C9C-430B-A39C-5925A8CBE21A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0706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-in - Mila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45F18C4-D875-4888-9D49-9BF2F9BF62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ED35D14-6F97-4F68-8A45-18D88B5FE42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44" cy="685628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57F6F04-76A7-4674-B48C-86896E9D24AE}"/>
              </a:ext>
            </a:extLst>
          </p:cNvPr>
          <p:cNvSpPr/>
          <p:nvPr userDrawn="1"/>
        </p:nvSpPr>
        <p:spPr bwMode="black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802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Milan, Italy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61CC482-7D54-4142-B7D5-F91D12D5B04E}"/>
              </a:ext>
            </a:extLst>
          </p:cNvPr>
          <p:cNvSpPr/>
          <p:nvPr userDrawn="1"/>
        </p:nvSpPr>
        <p:spPr bwMode="black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5405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5" name="MS logo gray - EMF" descr="Microsoft logo, gray text version">
            <a:extLst>
              <a:ext uri="{FF2B5EF4-FFF2-40B4-BE49-F238E27FC236}">
                <a16:creationId xmlns:a16="http://schemas.microsoft.com/office/drawing/2014/main" id="{3F86CAB5-0BF5-4F08-B9D7-636182E4EAC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D588729-EF46-4B53-BF14-910CED0D1E41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4627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48.xml"/><Relationship Id="rId18" Type="http://schemas.openxmlformats.org/officeDocument/2006/relationships/slideLayout" Target="../slideLayouts/slideLayout53.xml"/><Relationship Id="rId26" Type="http://schemas.openxmlformats.org/officeDocument/2006/relationships/slideLayout" Target="../slideLayouts/slideLayout61.xml"/><Relationship Id="rId3" Type="http://schemas.openxmlformats.org/officeDocument/2006/relationships/slideLayout" Target="../slideLayouts/slideLayout38.xml"/><Relationship Id="rId21" Type="http://schemas.openxmlformats.org/officeDocument/2006/relationships/slideLayout" Target="../slideLayouts/slideLayout56.xml"/><Relationship Id="rId34" Type="http://schemas.openxmlformats.org/officeDocument/2006/relationships/slideLayout" Target="../slideLayouts/slideLayout69.xml"/><Relationship Id="rId7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7.xml"/><Relationship Id="rId17" Type="http://schemas.openxmlformats.org/officeDocument/2006/relationships/slideLayout" Target="../slideLayouts/slideLayout52.xml"/><Relationship Id="rId25" Type="http://schemas.openxmlformats.org/officeDocument/2006/relationships/slideLayout" Target="../slideLayouts/slideLayout60.xml"/><Relationship Id="rId33" Type="http://schemas.openxmlformats.org/officeDocument/2006/relationships/slideLayout" Target="../slideLayouts/slideLayout68.xml"/><Relationship Id="rId2" Type="http://schemas.openxmlformats.org/officeDocument/2006/relationships/slideLayout" Target="../slideLayouts/slideLayout37.xml"/><Relationship Id="rId16" Type="http://schemas.openxmlformats.org/officeDocument/2006/relationships/slideLayout" Target="../slideLayouts/slideLayout51.xml"/><Relationship Id="rId20" Type="http://schemas.openxmlformats.org/officeDocument/2006/relationships/slideLayout" Target="../slideLayouts/slideLayout55.xml"/><Relationship Id="rId29" Type="http://schemas.openxmlformats.org/officeDocument/2006/relationships/slideLayout" Target="../slideLayouts/slideLayout64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24" Type="http://schemas.openxmlformats.org/officeDocument/2006/relationships/slideLayout" Target="../slideLayouts/slideLayout59.xml"/><Relationship Id="rId32" Type="http://schemas.openxmlformats.org/officeDocument/2006/relationships/slideLayout" Target="../slideLayouts/slideLayout67.xml"/><Relationship Id="rId37" Type="http://schemas.openxmlformats.org/officeDocument/2006/relationships/image" Target="../media/image1.emf"/><Relationship Id="rId5" Type="http://schemas.openxmlformats.org/officeDocument/2006/relationships/slideLayout" Target="../slideLayouts/slideLayout40.xml"/><Relationship Id="rId15" Type="http://schemas.openxmlformats.org/officeDocument/2006/relationships/slideLayout" Target="../slideLayouts/slideLayout50.xml"/><Relationship Id="rId23" Type="http://schemas.openxmlformats.org/officeDocument/2006/relationships/slideLayout" Target="../slideLayouts/slideLayout58.xml"/><Relationship Id="rId28" Type="http://schemas.openxmlformats.org/officeDocument/2006/relationships/slideLayout" Target="../slideLayouts/slideLayout63.xml"/><Relationship Id="rId36" Type="http://schemas.openxmlformats.org/officeDocument/2006/relationships/theme" Target="../theme/theme2.xml"/><Relationship Id="rId10" Type="http://schemas.openxmlformats.org/officeDocument/2006/relationships/slideLayout" Target="../slideLayouts/slideLayout45.xml"/><Relationship Id="rId19" Type="http://schemas.openxmlformats.org/officeDocument/2006/relationships/slideLayout" Target="../slideLayouts/slideLayout54.xml"/><Relationship Id="rId31" Type="http://schemas.openxmlformats.org/officeDocument/2006/relationships/slideLayout" Target="../slideLayouts/slideLayout66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Relationship Id="rId14" Type="http://schemas.openxmlformats.org/officeDocument/2006/relationships/slideLayout" Target="../slideLayouts/slideLayout49.xml"/><Relationship Id="rId22" Type="http://schemas.openxmlformats.org/officeDocument/2006/relationships/slideLayout" Target="../slideLayouts/slideLayout57.xml"/><Relationship Id="rId27" Type="http://schemas.openxmlformats.org/officeDocument/2006/relationships/slideLayout" Target="../slideLayouts/slideLayout62.xml"/><Relationship Id="rId30" Type="http://schemas.openxmlformats.org/officeDocument/2006/relationships/slideLayout" Target="../slideLayouts/slideLayout65.xml"/><Relationship Id="rId35" Type="http://schemas.openxmlformats.org/officeDocument/2006/relationships/slideLayout" Target="../slideLayouts/slideLayout7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94" r:id="rId1"/>
    <p:sldLayoutId id="2147484695" r:id="rId2"/>
    <p:sldLayoutId id="2147484696" r:id="rId3"/>
    <p:sldLayoutId id="2147484697" r:id="rId4"/>
    <p:sldLayoutId id="2147484698" r:id="rId5"/>
    <p:sldLayoutId id="2147484699" r:id="rId6"/>
    <p:sldLayoutId id="2147484700" r:id="rId7"/>
    <p:sldLayoutId id="2147484701" r:id="rId8"/>
    <p:sldLayoutId id="2147484702" r:id="rId9"/>
    <p:sldLayoutId id="2147484703" r:id="rId10"/>
    <p:sldLayoutId id="2147484704" r:id="rId11"/>
    <p:sldLayoutId id="2147484705" r:id="rId12"/>
    <p:sldLayoutId id="2147484706" r:id="rId13"/>
    <p:sldLayoutId id="2147484707" r:id="rId14"/>
    <p:sldLayoutId id="2147484708" r:id="rId15"/>
    <p:sldLayoutId id="2147484709" r:id="rId16"/>
    <p:sldLayoutId id="2147484710" r:id="rId17"/>
    <p:sldLayoutId id="2147484711" r:id="rId18"/>
    <p:sldLayoutId id="2147484712" r:id="rId19"/>
    <p:sldLayoutId id="2147484240" r:id="rId20"/>
    <p:sldLayoutId id="2147484241" r:id="rId21"/>
    <p:sldLayoutId id="2147484474" r:id="rId22"/>
    <p:sldLayoutId id="2147484245" r:id="rId23"/>
    <p:sldLayoutId id="2147484247" r:id="rId24"/>
    <p:sldLayoutId id="2147484603" r:id="rId25"/>
    <p:sldLayoutId id="2147484645" r:id="rId26"/>
    <p:sldLayoutId id="2147484646" r:id="rId27"/>
    <p:sldLayoutId id="2147484647" r:id="rId28"/>
    <p:sldLayoutId id="2147484683" r:id="rId29"/>
    <p:sldLayoutId id="2147484685" r:id="rId30"/>
    <p:sldLayoutId id="2147484687" r:id="rId31"/>
    <p:sldLayoutId id="2147484256" r:id="rId32"/>
    <p:sldLayoutId id="2147484585" r:id="rId33"/>
    <p:sldLayoutId id="2147484692" r:id="rId34"/>
    <p:sldLayoutId id="2147484263" r:id="rId35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6" pos="368" userDrawn="1">
          <p15:clr>
            <a:srgbClr val="C35EA4"/>
          </p15:clr>
        </p15:guide>
        <p15:guide id="17" pos="7313" userDrawn="1">
          <p15:clr>
            <a:srgbClr val="C35EA4"/>
          </p15:clr>
        </p15:guide>
        <p15:guide id="25" orient="horz" pos="369" userDrawn="1">
          <p15:clr>
            <a:srgbClr val="C35EA4"/>
          </p15:clr>
        </p15:guide>
        <p15:guide id="26" orient="horz" pos="3949" userDrawn="1">
          <p15:clr>
            <a:srgbClr val="C35EA4"/>
          </p15:clr>
        </p15:guide>
        <p15:guide id="27" orient="horz" pos="184" userDrawn="1">
          <p15:clr>
            <a:srgbClr val="A4A3A4"/>
          </p15:clr>
        </p15:guide>
        <p15:guide id="28" pos="185" userDrawn="1">
          <p15:clr>
            <a:srgbClr val="A4A3A4"/>
          </p15:clr>
        </p15:guide>
        <p15:guide id="29" orient="horz" pos="4135" userDrawn="1">
          <p15:clr>
            <a:srgbClr val="A4A3A4"/>
          </p15:clr>
        </p15:guide>
        <p15:guide id="30" pos="7495" userDrawn="1">
          <p15:clr>
            <a:srgbClr val="A4A3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237372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664" r:id="rId1"/>
    <p:sldLayoutId id="2147484580" r:id="rId2"/>
    <p:sldLayoutId id="2147484648" r:id="rId3"/>
    <p:sldLayoutId id="2147484649" r:id="rId4"/>
    <p:sldLayoutId id="2147484650" r:id="rId5"/>
    <p:sldLayoutId id="2147484651" r:id="rId6"/>
    <p:sldLayoutId id="2147484652" r:id="rId7"/>
    <p:sldLayoutId id="2147484653" r:id="rId8"/>
    <p:sldLayoutId id="2147484654" r:id="rId9"/>
    <p:sldLayoutId id="2147484655" r:id="rId10"/>
    <p:sldLayoutId id="2147484656" r:id="rId11"/>
    <p:sldLayoutId id="2147484657" r:id="rId12"/>
    <p:sldLayoutId id="2147484658" r:id="rId13"/>
    <p:sldLayoutId id="2147484659" r:id="rId14"/>
    <p:sldLayoutId id="2147484660" r:id="rId15"/>
    <p:sldLayoutId id="2147484661" r:id="rId16"/>
    <p:sldLayoutId id="2147484662" r:id="rId17"/>
    <p:sldLayoutId id="2147484663" r:id="rId18"/>
    <p:sldLayoutId id="2147484577" r:id="rId19"/>
    <p:sldLayoutId id="2147484673" r:id="rId20"/>
    <p:sldLayoutId id="2147484674" r:id="rId21"/>
    <p:sldLayoutId id="2147484675" r:id="rId22"/>
    <p:sldLayoutId id="2147484676" r:id="rId23"/>
    <p:sldLayoutId id="2147484677" r:id="rId24"/>
    <p:sldLayoutId id="2147484679" r:id="rId25"/>
    <p:sldLayoutId id="2147484680" r:id="rId26"/>
    <p:sldLayoutId id="2147484681" r:id="rId27"/>
    <p:sldLayoutId id="2147484682" r:id="rId28"/>
    <p:sldLayoutId id="2147484249" r:id="rId29"/>
    <p:sldLayoutId id="2147484582" r:id="rId30"/>
    <p:sldLayoutId id="2147484584" r:id="rId31"/>
    <p:sldLayoutId id="2147484689" r:id="rId32"/>
    <p:sldLayoutId id="2147484691" r:id="rId33"/>
    <p:sldLayoutId id="2147484299" r:id="rId34"/>
    <p:sldLayoutId id="2147484693" r:id="rId35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svg"/><Relationship Id="rId3" Type="http://schemas.openxmlformats.org/officeDocument/2006/relationships/image" Target="../media/image107.png"/><Relationship Id="rId7" Type="http://schemas.openxmlformats.org/officeDocument/2006/relationships/image" Target="../media/image1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10.svg"/><Relationship Id="rId5" Type="http://schemas.openxmlformats.org/officeDocument/2006/relationships/image" Target="../media/image109.png"/><Relationship Id="rId4" Type="http://schemas.openxmlformats.org/officeDocument/2006/relationships/image" Target="../media/image108.sv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svg"/><Relationship Id="rId3" Type="http://schemas.openxmlformats.org/officeDocument/2006/relationships/image" Target="../media/image113.png"/><Relationship Id="rId7" Type="http://schemas.openxmlformats.org/officeDocument/2006/relationships/image" Target="../media/image1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16.svg"/><Relationship Id="rId5" Type="http://schemas.openxmlformats.org/officeDocument/2006/relationships/image" Target="../media/image115.png"/><Relationship Id="rId10" Type="http://schemas.openxmlformats.org/officeDocument/2006/relationships/image" Target="../media/image88.svg"/><Relationship Id="rId4" Type="http://schemas.openxmlformats.org/officeDocument/2006/relationships/image" Target="../media/image114.svg"/><Relationship Id="rId9" Type="http://schemas.openxmlformats.org/officeDocument/2006/relationships/image" Target="../media/image8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06.svg"/><Relationship Id="rId5" Type="http://schemas.openxmlformats.org/officeDocument/2006/relationships/image" Target="../media/image105.png"/><Relationship Id="rId4" Type="http://schemas.openxmlformats.org/officeDocument/2006/relationships/image" Target="../media/image120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svg"/><Relationship Id="rId3" Type="http://schemas.openxmlformats.org/officeDocument/2006/relationships/image" Target="../media/image117.png"/><Relationship Id="rId7" Type="http://schemas.openxmlformats.org/officeDocument/2006/relationships/image" Target="../media/image1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22.svg"/><Relationship Id="rId5" Type="http://schemas.openxmlformats.org/officeDocument/2006/relationships/image" Target="../media/image121.png"/><Relationship Id="rId10" Type="http://schemas.openxmlformats.org/officeDocument/2006/relationships/image" Target="../media/image88.svg"/><Relationship Id="rId4" Type="http://schemas.openxmlformats.org/officeDocument/2006/relationships/image" Target="../media/image118.svg"/><Relationship Id="rId9" Type="http://schemas.openxmlformats.org/officeDocument/2006/relationships/image" Target="../media/image8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svg"/><Relationship Id="rId3" Type="http://schemas.openxmlformats.org/officeDocument/2006/relationships/image" Target="../media/image125.png"/><Relationship Id="rId7" Type="http://schemas.openxmlformats.org/officeDocument/2006/relationships/image" Target="../media/image10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20.svg"/><Relationship Id="rId5" Type="http://schemas.openxmlformats.org/officeDocument/2006/relationships/image" Target="../media/image119.png"/><Relationship Id="rId4" Type="http://schemas.openxmlformats.org/officeDocument/2006/relationships/image" Target="../media/image126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svg"/><Relationship Id="rId3" Type="http://schemas.openxmlformats.org/officeDocument/2006/relationships/image" Target="../media/image127.png"/><Relationship Id="rId7" Type="http://schemas.openxmlformats.org/officeDocument/2006/relationships/image" Target="../media/image8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96.svg"/><Relationship Id="rId5" Type="http://schemas.openxmlformats.org/officeDocument/2006/relationships/image" Target="../media/image95.png"/><Relationship Id="rId10" Type="http://schemas.openxmlformats.org/officeDocument/2006/relationships/image" Target="../media/image130.svg"/><Relationship Id="rId4" Type="http://schemas.openxmlformats.org/officeDocument/2006/relationships/image" Target="../media/image128.svg"/><Relationship Id="rId9" Type="http://schemas.openxmlformats.org/officeDocument/2006/relationships/image" Target="../media/image1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0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80.png"/><Relationship Id="rId7" Type="http://schemas.openxmlformats.org/officeDocument/2006/relationships/image" Target="../media/image84.sv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83.png"/><Relationship Id="rId5" Type="http://schemas.openxmlformats.org/officeDocument/2006/relationships/image" Target="../media/image82.svg"/><Relationship Id="rId4" Type="http://schemas.openxmlformats.org/officeDocument/2006/relationships/image" Target="../media/image81.png"/><Relationship Id="rId9" Type="http://schemas.openxmlformats.org/officeDocument/2006/relationships/image" Target="../media/image86.sv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8.png"/><Relationship Id="rId18" Type="http://schemas.openxmlformats.org/officeDocument/2006/relationships/image" Target="../media/image43.svg"/><Relationship Id="rId26" Type="http://schemas.openxmlformats.org/officeDocument/2006/relationships/image" Target="../media/image51.svg"/><Relationship Id="rId39" Type="http://schemas.openxmlformats.org/officeDocument/2006/relationships/image" Target="../media/image64.png"/><Relationship Id="rId3" Type="http://schemas.openxmlformats.org/officeDocument/2006/relationships/image" Target="../media/image28.png"/><Relationship Id="rId21" Type="http://schemas.openxmlformats.org/officeDocument/2006/relationships/image" Target="../media/image46.png"/><Relationship Id="rId34" Type="http://schemas.openxmlformats.org/officeDocument/2006/relationships/image" Target="../media/image59.svg"/><Relationship Id="rId42" Type="http://schemas.openxmlformats.org/officeDocument/2006/relationships/image" Target="../media/image67.svg"/><Relationship Id="rId47" Type="http://schemas.openxmlformats.org/officeDocument/2006/relationships/image" Target="../media/image72.png"/><Relationship Id="rId50" Type="http://schemas.openxmlformats.org/officeDocument/2006/relationships/image" Target="../media/image75.svg"/><Relationship Id="rId7" Type="http://schemas.openxmlformats.org/officeDocument/2006/relationships/image" Target="../media/image32.png"/><Relationship Id="rId12" Type="http://schemas.openxmlformats.org/officeDocument/2006/relationships/image" Target="../media/image37.svg"/><Relationship Id="rId17" Type="http://schemas.openxmlformats.org/officeDocument/2006/relationships/image" Target="../media/image42.png"/><Relationship Id="rId25" Type="http://schemas.openxmlformats.org/officeDocument/2006/relationships/image" Target="../media/image50.png"/><Relationship Id="rId33" Type="http://schemas.openxmlformats.org/officeDocument/2006/relationships/image" Target="../media/image58.png"/><Relationship Id="rId38" Type="http://schemas.openxmlformats.org/officeDocument/2006/relationships/image" Target="../media/image63.svg"/><Relationship Id="rId46" Type="http://schemas.openxmlformats.org/officeDocument/2006/relationships/image" Target="../media/image71.sv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41.svg"/><Relationship Id="rId20" Type="http://schemas.openxmlformats.org/officeDocument/2006/relationships/image" Target="../media/image45.svg"/><Relationship Id="rId29" Type="http://schemas.openxmlformats.org/officeDocument/2006/relationships/image" Target="../media/image54.png"/><Relationship Id="rId41" Type="http://schemas.openxmlformats.org/officeDocument/2006/relationships/image" Target="../media/image66.png"/><Relationship Id="rId54" Type="http://schemas.openxmlformats.org/officeDocument/2006/relationships/image" Target="../media/image79.sv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31.svg"/><Relationship Id="rId11" Type="http://schemas.openxmlformats.org/officeDocument/2006/relationships/image" Target="../media/image36.png"/><Relationship Id="rId24" Type="http://schemas.openxmlformats.org/officeDocument/2006/relationships/image" Target="../media/image49.svg"/><Relationship Id="rId32" Type="http://schemas.openxmlformats.org/officeDocument/2006/relationships/image" Target="../media/image57.svg"/><Relationship Id="rId37" Type="http://schemas.openxmlformats.org/officeDocument/2006/relationships/image" Target="../media/image62.png"/><Relationship Id="rId40" Type="http://schemas.openxmlformats.org/officeDocument/2006/relationships/image" Target="../media/image65.svg"/><Relationship Id="rId45" Type="http://schemas.openxmlformats.org/officeDocument/2006/relationships/image" Target="../media/image70.png"/><Relationship Id="rId53" Type="http://schemas.openxmlformats.org/officeDocument/2006/relationships/image" Target="../media/image78.png"/><Relationship Id="rId5" Type="http://schemas.openxmlformats.org/officeDocument/2006/relationships/image" Target="../media/image30.png"/><Relationship Id="rId15" Type="http://schemas.openxmlformats.org/officeDocument/2006/relationships/image" Target="../media/image40.png"/><Relationship Id="rId23" Type="http://schemas.openxmlformats.org/officeDocument/2006/relationships/image" Target="../media/image48.png"/><Relationship Id="rId28" Type="http://schemas.openxmlformats.org/officeDocument/2006/relationships/image" Target="../media/image53.svg"/><Relationship Id="rId36" Type="http://schemas.openxmlformats.org/officeDocument/2006/relationships/image" Target="../media/image61.svg"/><Relationship Id="rId49" Type="http://schemas.openxmlformats.org/officeDocument/2006/relationships/image" Target="../media/image74.png"/><Relationship Id="rId10" Type="http://schemas.openxmlformats.org/officeDocument/2006/relationships/image" Target="../media/image35.svg"/><Relationship Id="rId19" Type="http://schemas.openxmlformats.org/officeDocument/2006/relationships/image" Target="../media/image44.png"/><Relationship Id="rId31" Type="http://schemas.openxmlformats.org/officeDocument/2006/relationships/image" Target="../media/image56.png"/><Relationship Id="rId44" Type="http://schemas.openxmlformats.org/officeDocument/2006/relationships/image" Target="../media/image69.svg"/><Relationship Id="rId52" Type="http://schemas.openxmlformats.org/officeDocument/2006/relationships/image" Target="../media/image77.svg"/><Relationship Id="rId4" Type="http://schemas.openxmlformats.org/officeDocument/2006/relationships/image" Target="../media/image29.svg"/><Relationship Id="rId9" Type="http://schemas.openxmlformats.org/officeDocument/2006/relationships/image" Target="../media/image34.png"/><Relationship Id="rId14" Type="http://schemas.openxmlformats.org/officeDocument/2006/relationships/image" Target="../media/image39.svg"/><Relationship Id="rId22" Type="http://schemas.openxmlformats.org/officeDocument/2006/relationships/image" Target="../media/image47.svg"/><Relationship Id="rId27" Type="http://schemas.openxmlformats.org/officeDocument/2006/relationships/image" Target="../media/image52.png"/><Relationship Id="rId30" Type="http://schemas.openxmlformats.org/officeDocument/2006/relationships/image" Target="../media/image55.svg"/><Relationship Id="rId35" Type="http://schemas.openxmlformats.org/officeDocument/2006/relationships/image" Target="../media/image60.png"/><Relationship Id="rId43" Type="http://schemas.openxmlformats.org/officeDocument/2006/relationships/image" Target="../media/image68.png"/><Relationship Id="rId48" Type="http://schemas.openxmlformats.org/officeDocument/2006/relationships/image" Target="../media/image73.svg"/><Relationship Id="rId8" Type="http://schemas.openxmlformats.org/officeDocument/2006/relationships/image" Target="../media/image33.svg"/><Relationship Id="rId51" Type="http://schemas.openxmlformats.org/officeDocument/2006/relationships/image" Target="../media/image7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80.png"/><Relationship Id="rId7" Type="http://schemas.openxmlformats.org/officeDocument/2006/relationships/image" Target="../media/image84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83.png"/><Relationship Id="rId5" Type="http://schemas.openxmlformats.org/officeDocument/2006/relationships/image" Target="../media/image82.svg"/><Relationship Id="rId4" Type="http://schemas.openxmlformats.org/officeDocument/2006/relationships/image" Target="../media/image81.png"/><Relationship Id="rId9" Type="http://schemas.openxmlformats.org/officeDocument/2006/relationships/image" Target="../media/image86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svg"/><Relationship Id="rId3" Type="http://schemas.openxmlformats.org/officeDocument/2006/relationships/image" Target="../media/image87.png"/><Relationship Id="rId7" Type="http://schemas.openxmlformats.org/officeDocument/2006/relationships/image" Target="../media/image9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90.svg"/><Relationship Id="rId5" Type="http://schemas.openxmlformats.org/officeDocument/2006/relationships/image" Target="../media/image89.png"/><Relationship Id="rId4" Type="http://schemas.openxmlformats.org/officeDocument/2006/relationships/image" Target="../media/image88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0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svg"/><Relationship Id="rId3" Type="http://schemas.openxmlformats.org/officeDocument/2006/relationships/image" Target="../media/image93.png"/><Relationship Id="rId7" Type="http://schemas.openxmlformats.org/officeDocument/2006/relationships/image" Target="../media/image9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96.svg"/><Relationship Id="rId5" Type="http://schemas.openxmlformats.org/officeDocument/2006/relationships/image" Target="../media/image95.png"/><Relationship Id="rId10" Type="http://schemas.openxmlformats.org/officeDocument/2006/relationships/image" Target="../media/image100.svg"/><Relationship Id="rId4" Type="http://schemas.openxmlformats.org/officeDocument/2006/relationships/image" Target="../media/image94.svg"/><Relationship Id="rId9" Type="http://schemas.openxmlformats.org/officeDocument/2006/relationships/image" Target="../media/image9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svg"/><Relationship Id="rId3" Type="http://schemas.openxmlformats.org/officeDocument/2006/relationships/image" Target="../media/image101.png"/><Relationship Id="rId7" Type="http://schemas.openxmlformats.org/officeDocument/2006/relationships/image" Target="../media/image10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04.svg"/><Relationship Id="rId5" Type="http://schemas.openxmlformats.org/officeDocument/2006/relationships/image" Target="../media/image103.png"/><Relationship Id="rId4" Type="http://schemas.openxmlformats.org/officeDocument/2006/relationships/image" Target="../media/image10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46282207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Organise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005E7B-29E5-455A-B788-D722E75C1111}"/>
              </a:ext>
            </a:extLst>
          </p:cNvPr>
          <p:cNvSpPr txBox="1"/>
          <p:nvPr/>
        </p:nvSpPr>
        <p:spPr>
          <a:xfrm>
            <a:off x="1718141" y="1793977"/>
            <a:ext cx="7424853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GB" sz="3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Classify Subscriptions and Resources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DDF4BC-100D-4954-AEF6-7FA3D07313FE}"/>
              </a:ext>
            </a:extLst>
          </p:cNvPr>
          <p:cNvSpPr txBox="1"/>
          <p:nvPr/>
        </p:nvSpPr>
        <p:spPr>
          <a:xfrm>
            <a:off x="1718141" y="2729171"/>
            <a:ext cx="6272807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GB" sz="3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Create a subscription hierarchy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9BADEA-41AA-42E4-B2A0-96783C2CE83E}"/>
              </a:ext>
            </a:extLst>
          </p:cNvPr>
          <p:cNvSpPr txBox="1"/>
          <p:nvPr/>
        </p:nvSpPr>
        <p:spPr>
          <a:xfrm>
            <a:off x="1718141" y="3676013"/>
            <a:ext cx="6406818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GB" sz="3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Apply access rights consistently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03CEE95A-63E5-4A5C-B567-2C1F6B9ECB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8392" y="1793977"/>
            <a:ext cx="609600" cy="60960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49E57AA0-A4C2-465D-84BB-3B2F7B6660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48392" y="3676013"/>
            <a:ext cx="609600" cy="6096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E21D67F8-AEBB-48CA-A608-3FC613BD0C3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48392" y="2729171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977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Organise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4567404"/>
          </a:xfrm>
        </p:spPr>
        <p:txBody>
          <a:bodyPr/>
          <a:lstStyle/>
          <a:p>
            <a:endParaRPr lang="en-GB" dirty="0"/>
          </a:p>
          <a:p>
            <a:r>
              <a:rPr lang="en-GB" dirty="0"/>
              <a:t>Management Groups</a:t>
            </a:r>
          </a:p>
          <a:p>
            <a:r>
              <a:rPr lang="en-GB" dirty="0"/>
              <a:t>Tags</a:t>
            </a:r>
          </a:p>
          <a:p>
            <a:r>
              <a:rPr lang="en-GB" dirty="0"/>
              <a:t>Grouped permissions</a:t>
            </a:r>
          </a:p>
          <a:p>
            <a:r>
              <a:rPr lang="en-GB" dirty="0"/>
              <a:t>Custom Roles</a:t>
            </a:r>
          </a:p>
          <a:p>
            <a:endParaRPr lang="en-GB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7138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Audit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A05A7491-3B05-43B8-9156-2C181347FA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5927" y="1381549"/>
            <a:ext cx="609600" cy="6096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613DCAA1-A40E-4A1C-96F8-1A49B106FC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5927" y="3298685"/>
            <a:ext cx="609600" cy="6096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346505D6-BEBA-42C0-A506-07AEB8A387D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65927" y="4257252"/>
            <a:ext cx="609600" cy="6096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8815DA0-18FD-4844-93E2-28B4D0BB8C4F}"/>
              </a:ext>
            </a:extLst>
          </p:cNvPr>
          <p:cNvSpPr txBox="1"/>
          <p:nvPr/>
        </p:nvSpPr>
        <p:spPr>
          <a:xfrm>
            <a:off x="1354511" y="1381549"/>
            <a:ext cx="3306418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GB" sz="3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Develop Policies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21E94A9-5F89-411C-B5E4-F6F23740E0BE}"/>
              </a:ext>
            </a:extLst>
          </p:cNvPr>
          <p:cNvSpPr txBox="1"/>
          <p:nvPr/>
        </p:nvSpPr>
        <p:spPr>
          <a:xfrm flipH="1">
            <a:off x="1354511" y="3298685"/>
            <a:ext cx="6884210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GB" sz="3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Audit the impact of these policies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CF82569-CBF4-4FBC-88D2-FC54ACD5CC4F}"/>
              </a:ext>
            </a:extLst>
          </p:cNvPr>
          <p:cNvSpPr txBox="1"/>
          <p:nvPr/>
        </p:nvSpPr>
        <p:spPr>
          <a:xfrm>
            <a:off x="1354511" y="2338386"/>
            <a:ext cx="2967159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GB" sz="3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Apply Budgets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2A86935-63DF-44F5-8859-EB37E53D5E59}"/>
              </a:ext>
            </a:extLst>
          </p:cNvPr>
          <p:cNvSpPr txBox="1"/>
          <p:nvPr/>
        </p:nvSpPr>
        <p:spPr>
          <a:xfrm>
            <a:off x="1354511" y="4257252"/>
            <a:ext cx="5385129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GB" sz="3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Get ready for enforcement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E0DF7794-2565-49C0-B238-D8CD7FDA9FD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65927" y="231873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927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Audit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33AF69-14F8-4004-963C-C8F83F38687A}"/>
              </a:ext>
            </a:extLst>
          </p:cNvPr>
          <p:cNvSpPr txBox="1"/>
          <p:nvPr/>
        </p:nvSpPr>
        <p:spPr>
          <a:xfrm>
            <a:off x="7291615" y="4555985"/>
            <a:ext cx="2463047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GB" sz="3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Azure Policy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3F70BC89-17D3-4331-8779-5B6C8AAEEC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38211" y="2444072"/>
            <a:ext cx="1969856" cy="1969856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07DC7AFA-3DF5-4A6A-9286-92A1833ED1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437337" y="2444072"/>
            <a:ext cx="1969856" cy="196985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9A97F6D-3EBA-4F5E-81B6-E53AFA76DEB9}"/>
              </a:ext>
            </a:extLst>
          </p:cNvPr>
          <p:cNvSpPr txBox="1"/>
          <p:nvPr/>
        </p:nvSpPr>
        <p:spPr>
          <a:xfrm>
            <a:off x="1555903" y="4555985"/>
            <a:ext cx="3755836" cy="110799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GB" sz="3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Cost Management</a:t>
            </a:r>
          </a:p>
          <a:p>
            <a:pPr algn="l"/>
            <a:endParaRPr lang="en-GB" sz="36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27989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Enforce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BEC03896-32D0-4121-8AB8-6CB5CFCB7F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9033" y="1634524"/>
            <a:ext cx="609600" cy="6096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E60B225C-5545-40D8-920B-EE075BC672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29033" y="2507249"/>
            <a:ext cx="609600" cy="6096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1503D9E3-CF0B-4832-96DB-0EE1A463354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29033" y="4392480"/>
            <a:ext cx="609600" cy="6096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73D712F-EEF9-4902-815F-152D72313D28}"/>
              </a:ext>
            </a:extLst>
          </p:cNvPr>
          <p:cNvSpPr txBox="1"/>
          <p:nvPr/>
        </p:nvSpPr>
        <p:spPr>
          <a:xfrm>
            <a:off x="1308524" y="1634524"/>
            <a:ext cx="6477671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GB" sz="3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Change policies to enforcement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486F3CD-0D12-4B02-9831-B18812C18707}"/>
              </a:ext>
            </a:extLst>
          </p:cNvPr>
          <p:cNvSpPr txBox="1"/>
          <p:nvPr/>
        </p:nvSpPr>
        <p:spPr>
          <a:xfrm>
            <a:off x="1308524" y="2606506"/>
            <a:ext cx="4580100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GB" sz="3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Add resolution actions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7A0DAE4-3C22-46D5-8A20-1D18C1999E07}"/>
              </a:ext>
            </a:extLst>
          </p:cNvPr>
          <p:cNvSpPr txBox="1"/>
          <p:nvPr/>
        </p:nvSpPr>
        <p:spPr>
          <a:xfrm>
            <a:off x="1165715" y="4788150"/>
            <a:ext cx="4571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endParaRPr lang="en-GB" sz="20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9B6ED6B-16B6-4427-B4F6-DE36A11FE041}"/>
              </a:ext>
            </a:extLst>
          </p:cNvPr>
          <p:cNvSpPr txBox="1"/>
          <p:nvPr/>
        </p:nvSpPr>
        <p:spPr>
          <a:xfrm>
            <a:off x="1308524" y="4392480"/>
            <a:ext cx="8839215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GB" sz="3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Create new subscriptions already compliant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B5AE1FF8-A25D-4C94-A588-97E151B659B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59143" y="3379974"/>
            <a:ext cx="749381" cy="74938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1D32800-BF4A-4FEA-916E-3B1CCE86FCFF}"/>
              </a:ext>
            </a:extLst>
          </p:cNvPr>
          <p:cNvSpPr txBox="1"/>
          <p:nvPr/>
        </p:nvSpPr>
        <p:spPr>
          <a:xfrm>
            <a:off x="1308524" y="3563935"/>
            <a:ext cx="3312125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GB" sz="3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Enforce Budgets</a:t>
            </a:r>
          </a:p>
        </p:txBody>
      </p:sp>
    </p:spTree>
    <p:extLst>
      <p:ext uri="{BB962C8B-B14F-4D97-AF65-F5344CB8AC3E}">
        <p14:creationId xmlns:p14="http://schemas.microsoft.com/office/powerpoint/2010/main" val="3075025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Enforce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9DEF3F-F225-4998-A776-8DAD85697CAD}"/>
              </a:ext>
            </a:extLst>
          </p:cNvPr>
          <p:cNvSpPr txBox="1"/>
          <p:nvPr/>
        </p:nvSpPr>
        <p:spPr>
          <a:xfrm>
            <a:off x="1261699" y="4842069"/>
            <a:ext cx="2463047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GB" sz="3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Azure Policy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D0E0C7F-82A8-45A2-B16E-BFD905D3F70C}"/>
              </a:ext>
            </a:extLst>
          </p:cNvPr>
          <p:cNvSpPr txBox="1"/>
          <p:nvPr/>
        </p:nvSpPr>
        <p:spPr>
          <a:xfrm>
            <a:off x="8206516" y="4842069"/>
            <a:ext cx="3328155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GB" sz="3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Azure Blueprints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76CB7DC5-FAA1-46F0-89CF-3806D276C5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37147" y="2295554"/>
            <a:ext cx="1969856" cy="1969856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19E713B9-BDEA-4BC1-A90B-96DBA5324C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484997" y="2295554"/>
            <a:ext cx="1969856" cy="1969856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72F007A8-095C-404B-BC8F-B87251C2EE9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957498" y="2295554"/>
            <a:ext cx="1969856" cy="196985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37727D5-DD40-4698-9B48-0B5DDBB8B852}"/>
              </a:ext>
            </a:extLst>
          </p:cNvPr>
          <p:cNvSpPr txBox="1"/>
          <p:nvPr/>
        </p:nvSpPr>
        <p:spPr>
          <a:xfrm>
            <a:off x="4099361" y="4842069"/>
            <a:ext cx="3755836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GB" sz="3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Cost Management</a:t>
            </a:r>
          </a:p>
        </p:txBody>
      </p:sp>
    </p:spTree>
    <p:extLst>
      <p:ext uri="{BB962C8B-B14F-4D97-AF65-F5344CB8AC3E}">
        <p14:creationId xmlns:p14="http://schemas.microsoft.com/office/powerpoint/2010/main" val="4217469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BCEB26C8-65BB-4E92-9989-1CB148A2C8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7301" y="1709522"/>
            <a:ext cx="609600" cy="6096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95094387-71F3-427E-BEC9-90B1FE0315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7301" y="3659616"/>
            <a:ext cx="609600" cy="60960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C99C1202-EDDD-4BA1-8DA3-4795013076D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7301" y="2684569"/>
            <a:ext cx="609600" cy="60960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2F05C093-CDCD-4E43-B116-528145F88DB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47301" y="4634662"/>
            <a:ext cx="609600" cy="6096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DB20E34-69DA-493F-B7A7-7BF60D5EDD88}"/>
              </a:ext>
            </a:extLst>
          </p:cNvPr>
          <p:cNvSpPr txBox="1"/>
          <p:nvPr/>
        </p:nvSpPr>
        <p:spPr>
          <a:xfrm>
            <a:off x="1290821" y="1645801"/>
            <a:ext cx="8585299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GB" sz="3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Understand what you are spending &amp; why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313657D-925A-41F6-A399-5776827473A6}"/>
              </a:ext>
            </a:extLst>
          </p:cNvPr>
          <p:cNvSpPr txBox="1"/>
          <p:nvPr/>
        </p:nvSpPr>
        <p:spPr>
          <a:xfrm>
            <a:off x="1290821" y="2834402"/>
            <a:ext cx="9971832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GB" sz="3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Know that only approved resources are deployed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4D876D-CDCC-483F-8041-DBF4E4D2D39A}"/>
              </a:ext>
            </a:extLst>
          </p:cNvPr>
          <p:cNvSpPr txBox="1"/>
          <p:nvPr/>
        </p:nvSpPr>
        <p:spPr>
          <a:xfrm>
            <a:off x="1290821" y="3715218"/>
            <a:ext cx="10619189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GB" sz="3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Know that you are adhering to security best practice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DB42552-BACC-4B5C-98A7-D6ACCFE3EB3A}"/>
              </a:ext>
            </a:extLst>
          </p:cNvPr>
          <p:cNvSpPr txBox="1"/>
          <p:nvPr/>
        </p:nvSpPr>
        <p:spPr>
          <a:xfrm>
            <a:off x="1290821" y="4733671"/>
            <a:ext cx="4464043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GB" sz="3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Further improvement!</a:t>
            </a:r>
          </a:p>
        </p:txBody>
      </p:sp>
    </p:spTree>
    <p:extLst>
      <p:ext uri="{BB962C8B-B14F-4D97-AF65-F5344CB8AC3E}">
        <p14:creationId xmlns:p14="http://schemas.microsoft.com/office/powerpoint/2010/main" val="154602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Taking Back Control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430887"/>
          </a:xfrm>
        </p:spPr>
        <p:txBody>
          <a:bodyPr/>
          <a:lstStyle/>
          <a:p>
            <a:endParaRPr lang="en-US" i="1" dirty="0"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D523684A-7AD2-427D-9247-B568DDDD038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19722757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096341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itle762406932">
            <a:extLst>
              <a:ext uri="{FF2B5EF4-FFF2-40B4-BE49-F238E27FC236}">
                <a16:creationId xmlns:a16="http://schemas.microsoft.com/office/drawing/2014/main" id="{B30C97EC-7944-40A1-AC85-267EC28D62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300" y="2210308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B785AD0-3F62-4097-9A0B-52503617CEEB}"/>
              </a:ext>
            </a:extLst>
          </p:cNvPr>
          <p:cNvSpPr txBox="1"/>
          <p:nvPr/>
        </p:nvSpPr>
        <p:spPr>
          <a:xfrm>
            <a:off x="3769625" y="2210308"/>
            <a:ext cx="4652749" cy="166199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GB" sz="4800" dirty="0">
                <a:solidFill>
                  <a:schemeClr val="accent1"/>
                </a:solidFill>
              </a:rPr>
              <a:t>Sam Cogan</a:t>
            </a:r>
          </a:p>
          <a:p>
            <a:pPr algn="l"/>
            <a:br>
              <a:rPr lang="en-GB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GB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Solution Architect – Willis Towers Watson</a:t>
            </a:r>
          </a:p>
          <a:p>
            <a:pPr algn="l"/>
            <a:r>
              <a:rPr lang="en-GB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Microsoft Azure MVP</a:t>
            </a:r>
            <a:endParaRPr lang="en-US" sz="20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F9031E5-60C4-4506-ADDD-672D6082EF72}"/>
              </a:ext>
            </a:extLst>
          </p:cNvPr>
          <p:cNvSpPr txBox="1"/>
          <p:nvPr/>
        </p:nvSpPr>
        <p:spPr>
          <a:xfrm>
            <a:off x="4127418" y="4472989"/>
            <a:ext cx="283638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GB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samcogan.com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8DC89AC-5E65-4433-8C7C-95FEEB5343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69625" y="4472988"/>
            <a:ext cx="307778" cy="3077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4A6777C-3DC5-4C5A-81E7-9D051DD2A2B1}"/>
              </a:ext>
            </a:extLst>
          </p:cNvPr>
          <p:cNvSpPr txBox="1"/>
          <p:nvPr/>
        </p:nvSpPr>
        <p:spPr>
          <a:xfrm>
            <a:off x="4127418" y="4823234"/>
            <a:ext cx="140102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GB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@</a:t>
            </a:r>
            <a:r>
              <a:rPr lang="en-GB" sz="20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samcogan</a:t>
            </a:r>
            <a:endParaRPr lang="en-GB" sz="20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656059F0-D4CA-471B-8B1B-1D6278DCB7A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769625" y="4823234"/>
            <a:ext cx="307777" cy="30777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F6523EB-E142-4FB2-ADF9-508BE28F74A6}"/>
              </a:ext>
            </a:extLst>
          </p:cNvPr>
          <p:cNvSpPr txBox="1"/>
          <p:nvPr/>
        </p:nvSpPr>
        <p:spPr>
          <a:xfrm>
            <a:off x="4127418" y="5173479"/>
            <a:ext cx="1258358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GB" sz="20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sam-cogan</a:t>
            </a:r>
            <a:endParaRPr lang="en-GB" sz="20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79A7EAC3-A41C-4800-A487-0238E56FBF3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772602" y="5176456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646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17374700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54348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 bwMode="black">
          <a:xfrm>
            <a:off x="584200" y="2425780"/>
            <a:ext cx="7589520" cy="1107996"/>
          </a:xfrm>
        </p:spPr>
        <p:txBody>
          <a:bodyPr/>
          <a:lstStyle/>
          <a:p>
            <a:r>
              <a:rPr lang="en-US" dirty="0"/>
              <a:t>Taking Back Control with Azure Governance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 bwMode="black"/>
        <p:txBody>
          <a:bodyPr/>
          <a:lstStyle/>
          <a:p>
            <a:r>
              <a:rPr lang="en-US" dirty="0"/>
              <a:t>Sam Cogan</a:t>
            </a:r>
          </a:p>
        </p:txBody>
      </p:sp>
    </p:spTree>
    <p:extLst>
      <p:ext uri="{BB962C8B-B14F-4D97-AF65-F5344CB8AC3E}">
        <p14:creationId xmlns:p14="http://schemas.microsoft.com/office/powerpoint/2010/main" val="4116108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Taking Back Control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6A2D3D83-A11E-4E95-AD61-6E0EE91AA6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93374" y="1819066"/>
            <a:ext cx="687345" cy="687345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8744561E-6904-4A2E-891C-8FE5FCFB3F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771490" y="1883100"/>
            <a:ext cx="731241" cy="731241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E3E9234D-CE65-4EAF-B161-DA1628AAA39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381028" y="3172553"/>
            <a:ext cx="731241" cy="731241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6C8DCF67-BE5B-4961-9730-FA7E47E3243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741391" y="2325511"/>
            <a:ext cx="731241" cy="731241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E3859259-4B1E-480C-BF53-DF4ECADE0D3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200383" y="4924203"/>
            <a:ext cx="727368" cy="727368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606CB911-06B5-45AF-A35B-2CDBF16F5CA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486220" y="5165219"/>
            <a:ext cx="676882" cy="676882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A1CAFDF9-037C-463A-9BCD-500418DD304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538584" y="2933793"/>
            <a:ext cx="687345" cy="687345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8F5D1B1C-241E-427C-9FC9-1E6D914FC12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2130931" y="3101510"/>
            <a:ext cx="533400" cy="876300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02BE810C-FB33-4446-A64D-D77BAADCD16A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4756509" y="3429000"/>
            <a:ext cx="687345" cy="687345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87F4C5AF-9825-4283-BB59-4D30A1A508A7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5229604" y="5430658"/>
            <a:ext cx="698904" cy="698904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DC0B735B-6744-4768-9F91-DA641A372D0F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6472632" y="3287340"/>
            <a:ext cx="690470" cy="690470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AF4F2DE8-1DF1-4267-A108-7143332B8E4A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4063594" y="4924213"/>
            <a:ext cx="692915" cy="692915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4C1C1A12-99D4-4655-B473-2FD190D5762A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378574" y="1724952"/>
            <a:ext cx="731241" cy="731241"/>
          </a:xfrm>
          <a:prstGeom prst="rect">
            <a:avLst/>
          </a:prstGeom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548C5E63-836C-4757-BF71-1AC71ED2CCA7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7439512" y="4146044"/>
            <a:ext cx="690470" cy="690470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C026FD99-3BD2-4D9F-9B39-1060EEF10E55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7865163" y="5924550"/>
            <a:ext cx="698904" cy="698904"/>
          </a:xfrm>
          <a:prstGeom prst="rect">
            <a:avLst/>
          </a:prstGeom>
        </p:spPr>
      </p:pic>
      <p:pic>
        <p:nvPicPr>
          <p:cNvPr id="39" name="Graphic 38">
            <a:extLst>
              <a:ext uri="{FF2B5EF4-FFF2-40B4-BE49-F238E27FC236}">
                <a16:creationId xmlns:a16="http://schemas.microsoft.com/office/drawing/2014/main" id="{6F2BA729-C7D6-4052-993A-08C1F1DDE518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5524447" y="4444989"/>
            <a:ext cx="622461" cy="622461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19A5A8C5-2C4C-43DD-930A-66F5C2D2D569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9154376" y="4212839"/>
            <a:ext cx="639580" cy="639580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id="{32CFC95E-EE61-4665-9013-F33E1CB26DE5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2686423" y="4180048"/>
            <a:ext cx="622461" cy="622461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id="{5969C254-566F-4D3D-A4C1-80DB4F3156E1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96DAC541-7B7A-43D3-8B79-37D633B846F1}">
                <asvg:svgBlip xmlns:asvg="http://schemas.microsoft.com/office/drawing/2016/SVG/main" r:embed="rId40"/>
              </a:ext>
            </a:extLst>
          </a:blip>
          <a:stretch>
            <a:fillRect/>
          </a:stretch>
        </p:blipFill>
        <p:spPr>
          <a:xfrm>
            <a:off x="9386614" y="5343101"/>
            <a:ext cx="676882" cy="676882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id="{4B31C164-0234-4F2C-A0D2-DAEC92AA5020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96DAC541-7B7A-43D3-8B79-37D633B846F1}">
                <asvg:svgBlip xmlns:asvg="http://schemas.microsoft.com/office/drawing/2016/SVG/main" r:embed="rId42"/>
              </a:ext>
            </a:extLst>
          </a:blip>
          <a:stretch>
            <a:fillRect/>
          </a:stretch>
        </p:blipFill>
        <p:spPr>
          <a:xfrm>
            <a:off x="103515" y="3536127"/>
            <a:ext cx="2280117" cy="1770091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id="{185ED4C1-27E6-4421-B72F-4C9B519017D2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96DAC541-7B7A-43D3-8B79-37D633B846F1}">
                <asvg:svgBlip xmlns:asvg="http://schemas.microsoft.com/office/drawing/2016/SVG/main" r:embed="rId44"/>
              </a:ext>
            </a:extLst>
          </a:blip>
          <a:stretch>
            <a:fillRect/>
          </a:stretch>
        </p:blipFill>
        <p:spPr>
          <a:xfrm>
            <a:off x="470486" y="5165219"/>
            <a:ext cx="717652" cy="717652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id="{00306B66-F249-4A9C-84B7-151776C199BE}"/>
              </a:ext>
            </a:extLst>
          </p:cNvPr>
          <p:cNvPicPr>
            <a:picLocks noChangeAspect="1"/>
          </p:cNvPicPr>
          <p:nvPr/>
        </p:nvPicPr>
        <p:blipFill>
          <a:blip r:embed="rId45">
            <a:extLst>
              <a:ext uri="{96DAC541-7B7A-43D3-8B79-37D633B846F1}">
                <asvg:svgBlip xmlns:asvg="http://schemas.microsoft.com/office/drawing/2016/SVG/main" r:embed="rId46"/>
              </a:ext>
            </a:extLst>
          </a:blip>
          <a:stretch>
            <a:fillRect/>
          </a:stretch>
        </p:blipFill>
        <p:spPr>
          <a:xfrm>
            <a:off x="2505581" y="5595924"/>
            <a:ext cx="692915" cy="692915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id="{6EC62C28-6609-412C-A727-D0664DE70D34}"/>
              </a:ext>
            </a:extLst>
          </p:cNvPr>
          <p:cNvPicPr>
            <a:picLocks noChangeAspect="1"/>
          </p:cNvPicPr>
          <p:nvPr/>
        </p:nvPicPr>
        <p:blipFill>
          <a:blip r:embed="rId47">
            <a:extLst>
              <a:ext uri="{96DAC541-7B7A-43D3-8B79-37D633B846F1}">
                <asvg:svgBlip xmlns:asvg="http://schemas.microsoft.com/office/drawing/2016/SVG/main" r:embed="rId48"/>
              </a:ext>
            </a:extLst>
          </a:blip>
          <a:stretch>
            <a:fillRect/>
          </a:stretch>
        </p:blipFill>
        <p:spPr>
          <a:xfrm>
            <a:off x="1864249" y="2106840"/>
            <a:ext cx="687345" cy="68734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id="{88F3F052-36DC-4FBC-9DE9-FA90824182AE}"/>
              </a:ext>
            </a:extLst>
          </p:cNvPr>
          <p:cNvPicPr>
            <a:picLocks noChangeAspect="1"/>
          </p:cNvPicPr>
          <p:nvPr/>
        </p:nvPicPr>
        <p:blipFill>
          <a:blip r:embed="rId49">
            <a:extLst>
              <a:ext uri="{96DAC541-7B7A-43D3-8B79-37D633B846F1}">
                <asvg:svgBlip xmlns:asvg="http://schemas.microsoft.com/office/drawing/2016/SVG/main" r:embed="rId50"/>
              </a:ext>
            </a:extLst>
          </a:blip>
          <a:stretch>
            <a:fillRect/>
          </a:stretch>
        </p:blipFill>
        <p:spPr>
          <a:xfrm>
            <a:off x="9725055" y="2230002"/>
            <a:ext cx="731241" cy="731241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id="{A2A9B2C4-FC82-485B-8155-247B4D4616F9}"/>
              </a:ext>
            </a:extLst>
          </p:cNvPr>
          <p:cNvPicPr>
            <a:picLocks noChangeAspect="1"/>
          </p:cNvPicPr>
          <p:nvPr/>
        </p:nvPicPr>
        <p:blipFill>
          <a:blip r:embed="rId51">
            <a:extLst>
              <a:ext uri="{96DAC541-7B7A-43D3-8B79-37D633B846F1}">
                <asvg:svgBlip xmlns:asvg="http://schemas.microsoft.com/office/drawing/2016/SVG/main" r:embed="rId52"/>
              </a:ext>
            </a:extLst>
          </a:blip>
          <a:stretch>
            <a:fillRect/>
          </a:stretch>
        </p:blipFill>
        <p:spPr>
          <a:xfrm>
            <a:off x="10029672" y="3239923"/>
            <a:ext cx="940124" cy="940124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id="{B60CD18D-3E85-4C7A-928C-70151404299D}"/>
              </a:ext>
            </a:extLst>
          </p:cNvPr>
          <p:cNvPicPr>
            <a:picLocks noChangeAspect="1"/>
          </p:cNvPicPr>
          <p:nvPr/>
        </p:nvPicPr>
        <p:blipFill>
          <a:blip r:embed="rId53">
            <a:extLst>
              <a:ext uri="{96DAC541-7B7A-43D3-8B79-37D633B846F1}">
                <asvg:svgBlip xmlns:asvg="http://schemas.microsoft.com/office/drawing/2016/SVG/main" r:embed="rId54"/>
              </a:ext>
            </a:extLst>
          </a:blip>
          <a:stretch>
            <a:fillRect/>
          </a:stretch>
        </p:blipFill>
        <p:spPr>
          <a:xfrm>
            <a:off x="466710" y="2960223"/>
            <a:ext cx="687345" cy="687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722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itle762406932">
            <a:extLst>
              <a:ext uri="{FF2B5EF4-FFF2-40B4-BE49-F238E27FC236}">
                <a16:creationId xmlns:a16="http://schemas.microsoft.com/office/drawing/2014/main" id="{B30C97EC-7944-40A1-AC85-267EC28D62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300" y="2210308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B785AD0-3F62-4097-9A0B-52503617CEEB}"/>
              </a:ext>
            </a:extLst>
          </p:cNvPr>
          <p:cNvSpPr txBox="1"/>
          <p:nvPr/>
        </p:nvSpPr>
        <p:spPr>
          <a:xfrm>
            <a:off x="3769625" y="2210308"/>
            <a:ext cx="4652749" cy="166199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GB" sz="4800" dirty="0">
                <a:solidFill>
                  <a:schemeClr val="accent1"/>
                </a:solidFill>
              </a:rPr>
              <a:t>Sam Cogan</a:t>
            </a:r>
          </a:p>
          <a:p>
            <a:pPr algn="l"/>
            <a:br>
              <a:rPr lang="en-GB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GB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Solution Architect – Willis Towers Watson</a:t>
            </a:r>
          </a:p>
          <a:p>
            <a:pPr algn="l"/>
            <a:r>
              <a:rPr lang="en-GB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Microsoft Azure MVP</a:t>
            </a:r>
            <a:endParaRPr lang="en-US" sz="20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F9031E5-60C4-4506-ADDD-672D6082EF72}"/>
              </a:ext>
            </a:extLst>
          </p:cNvPr>
          <p:cNvSpPr txBox="1"/>
          <p:nvPr/>
        </p:nvSpPr>
        <p:spPr>
          <a:xfrm>
            <a:off x="4127418" y="4472989"/>
            <a:ext cx="283638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GB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samcogan.com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8DC89AC-5E65-4433-8C7C-95FEEB5343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69625" y="4472988"/>
            <a:ext cx="307778" cy="3077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4A6777C-3DC5-4C5A-81E7-9D051DD2A2B1}"/>
              </a:ext>
            </a:extLst>
          </p:cNvPr>
          <p:cNvSpPr txBox="1"/>
          <p:nvPr/>
        </p:nvSpPr>
        <p:spPr>
          <a:xfrm>
            <a:off x="4127418" y="4823234"/>
            <a:ext cx="140102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GB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@</a:t>
            </a:r>
            <a:r>
              <a:rPr lang="en-GB" sz="20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samcogan</a:t>
            </a:r>
            <a:endParaRPr lang="en-GB" sz="20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656059F0-D4CA-471B-8B1B-1D6278DCB7A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769625" y="4823234"/>
            <a:ext cx="307777" cy="30777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F6523EB-E142-4FB2-ADF9-508BE28F74A6}"/>
              </a:ext>
            </a:extLst>
          </p:cNvPr>
          <p:cNvSpPr txBox="1"/>
          <p:nvPr/>
        </p:nvSpPr>
        <p:spPr>
          <a:xfrm>
            <a:off x="4127418" y="5173479"/>
            <a:ext cx="1258358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GB" sz="20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sam-cogan</a:t>
            </a:r>
            <a:endParaRPr lang="en-GB" sz="20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79A7EAC3-A41C-4800-A487-0238E56FBF3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772602" y="5176456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926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Taking Back Control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5BD4F074-A16D-462B-897A-8AA24C3631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16234" y="2243289"/>
            <a:ext cx="2100596" cy="2100596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254A625F-A87F-45F0-95BD-E24985AE8C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78777" y="2243289"/>
            <a:ext cx="2100596" cy="2100596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C0A1761E-1BAF-4CDD-A6F8-251CFAF9EB8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841319" y="2243289"/>
            <a:ext cx="2100596" cy="210059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6317FC4-6B57-4885-9FC1-3E81AF2E4DAD}"/>
              </a:ext>
            </a:extLst>
          </p:cNvPr>
          <p:cNvSpPr txBox="1"/>
          <p:nvPr/>
        </p:nvSpPr>
        <p:spPr>
          <a:xfrm>
            <a:off x="2061586" y="4399086"/>
            <a:ext cx="1009892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GB" sz="4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Cost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B0A5C2-86DE-43A3-81BF-F05A6E0068C5}"/>
              </a:ext>
            </a:extLst>
          </p:cNvPr>
          <p:cNvSpPr txBox="1"/>
          <p:nvPr/>
        </p:nvSpPr>
        <p:spPr>
          <a:xfrm>
            <a:off x="4832996" y="4404910"/>
            <a:ext cx="1792157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GB" sz="4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Security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F50BDA-0671-45F0-9932-4CB786021CA2}"/>
              </a:ext>
            </a:extLst>
          </p:cNvPr>
          <p:cNvSpPr txBox="1"/>
          <p:nvPr/>
        </p:nvSpPr>
        <p:spPr>
          <a:xfrm>
            <a:off x="7557117" y="4399086"/>
            <a:ext cx="2669000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GB" sz="4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Compliance</a:t>
            </a:r>
          </a:p>
        </p:txBody>
      </p:sp>
    </p:spTree>
    <p:extLst>
      <p:ext uri="{BB962C8B-B14F-4D97-AF65-F5344CB8AC3E}">
        <p14:creationId xmlns:p14="http://schemas.microsoft.com/office/powerpoint/2010/main" val="707896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Taking Back Control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430887"/>
          </a:xfrm>
        </p:spPr>
        <p:txBody>
          <a:bodyPr/>
          <a:lstStyle/>
          <a:p>
            <a:endParaRPr lang="en-US" i="1" dirty="0"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D523684A-7AD2-427D-9247-B568DDDD038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0229761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688075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AC3E90B5-62F0-482A-84ED-849512AF59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5927" y="1665586"/>
            <a:ext cx="609600" cy="6096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4D3A39A7-550A-4391-9B78-F16BA766A0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5927" y="2739595"/>
            <a:ext cx="609600" cy="6096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36018C84-992B-4D04-B777-98BCE85EACF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65927" y="3791657"/>
            <a:ext cx="609600" cy="6096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000BD852-9105-4D38-8306-262635AB183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65927" y="4887614"/>
            <a:ext cx="609600" cy="6096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0600189-BBD5-42F3-845F-113E2E184D8A}"/>
              </a:ext>
            </a:extLst>
          </p:cNvPr>
          <p:cNvSpPr txBox="1"/>
          <p:nvPr/>
        </p:nvSpPr>
        <p:spPr>
          <a:xfrm>
            <a:off x="1531765" y="1665586"/>
            <a:ext cx="5871479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GB" sz="3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How much are we spending?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D27648F-1791-40E7-ADC2-82533F06DF33}"/>
              </a:ext>
            </a:extLst>
          </p:cNvPr>
          <p:cNvSpPr txBox="1"/>
          <p:nvPr/>
        </p:nvSpPr>
        <p:spPr>
          <a:xfrm>
            <a:off x="1531765" y="2739595"/>
            <a:ext cx="7875874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GB" sz="3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What resources are we spending it on?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311FA09-7F51-4FD6-ADAD-D92B289F65BE}"/>
              </a:ext>
            </a:extLst>
          </p:cNvPr>
          <p:cNvSpPr txBox="1"/>
          <p:nvPr/>
        </p:nvSpPr>
        <p:spPr>
          <a:xfrm>
            <a:off x="1531765" y="3791657"/>
            <a:ext cx="6594434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GB" sz="3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Where are we out of compliance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EE23981-88F0-4098-BFA9-51169C965A7E}"/>
              </a:ext>
            </a:extLst>
          </p:cNvPr>
          <p:cNvSpPr txBox="1"/>
          <p:nvPr/>
        </p:nvSpPr>
        <p:spPr>
          <a:xfrm>
            <a:off x="1531765" y="4887614"/>
            <a:ext cx="7015767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GB" sz="3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Where should we focus our effort?</a:t>
            </a:r>
          </a:p>
        </p:txBody>
      </p:sp>
    </p:spTree>
    <p:extLst>
      <p:ext uri="{BB962C8B-B14F-4D97-AF65-F5344CB8AC3E}">
        <p14:creationId xmlns:p14="http://schemas.microsoft.com/office/powerpoint/2010/main" val="1080564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C15C6A3A-DE35-4607-886D-A6FA96E90D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07148" y="2160658"/>
            <a:ext cx="1969856" cy="1969856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047A44E8-7BF5-41E8-925A-DCFEA740DB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49114" y="2132381"/>
            <a:ext cx="1968584" cy="1968584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41FBA6F4-B034-4589-A788-A0587BE59D1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969729" y="2160658"/>
            <a:ext cx="1969856" cy="196985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E65B67C-569F-48C3-9EBB-E797D3FB465E}"/>
              </a:ext>
            </a:extLst>
          </p:cNvPr>
          <p:cNvSpPr txBox="1"/>
          <p:nvPr/>
        </p:nvSpPr>
        <p:spPr>
          <a:xfrm>
            <a:off x="4076739" y="4130514"/>
            <a:ext cx="3755836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GB" sz="3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Cost Management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5DAF8F-BE21-488F-8016-D2B574E98F94}"/>
              </a:ext>
            </a:extLst>
          </p:cNvPr>
          <p:cNvSpPr txBox="1"/>
          <p:nvPr/>
        </p:nvSpPr>
        <p:spPr>
          <a:xfrm>
            <a:off x="454287" y="4130514"/>
            <a:ext cx="3158237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GB" sz="3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Resource</a:t>
            </a:r>
            <a:r>
              <a:rPr lang="en-GB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  <a:r>
              <a:rPr lang="en-GB" sz="3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Graph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F46649-999A-44A9-A651-C2D6D89F6108}"/>
              </a:ext>
            </a:extLst>
          </p:cNvPr>
          <p:cNvSpPr txBox="1"/>
          <p:nvPr/>
        </p:nvSpPr>
        <p:spPr>
          <a:xfrm>
            <a:off x="8350628" y="4130514"/>
            <a:ext cx="3082895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GB" sz="3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Security Centre</a:t>
            </a:r>
          </a:p>
        </p:txBody>
      </p:sp>
    </p:spTree>
    <p:extLst>
      <p:ext uri="{BB962C8B-B14F-4D97-AF65-F5344CB8AC3E}">
        <p14:creationId xmlns:p14="http://schemas.microsoft.com/office/powerpoint/2010/main" val="1793706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5-51015_Microsoft_Ignite_Tour_Template_Light">
  <a:themeElements>
    <a:clrScheme name="Ignite Tour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0078D4"/>
      </a:accent1>
      <a:accent2>
        <a:srgbClr val="00BCF2"/>
      </a:accent2>
      <a:accent3>
        <a:srgbClr val="282828"/>
      </a:accent3>
      <a:accent4>
        <a:srgbClr val="505050"/>
      </a:accent4>
      <a:accent5>
        <a:srgbClr val="737373"/>
      </a:accent5>
      <a:accent6>
        <a:srgbClr val="D2D2D2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1600" dirty="0">
            <a:gradFill>
              <a:gsLst>
                <a:gs pos="40075">
                  <a:srgbClr val="FFFFFF"/>
                </a:gs>
                <a:gs pos="3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Ignite_Tour_Template_16x9.potx" id="{3684D0E4-1AB7-4635-8939-43F354FF4D74}" vid="{61D4C8A2-AA1C-40FD-BE83-98B787236EBC}"/>
    </a:ext>
  </a:extLst>
</a:theme>
</file>

<file path=ppt/theme/theme2.xml><?xml version="1.0" encoding="utf-8"?>
<a:theme xmlns:a="http://schemas.openxmlformats.org/drawingml/2006/main" name="5-51015_Microsoft_Ignite_Tour_Template_Dark">
  <a:themeElements>
    <a:clrScheme name="Ignite Tour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0078D4"/>
      </a:accent1>
      <a:accent2>
        <a:srgbClr val="00BCF2"/>
      </a:accent2>
      <a:accent3>
        <a:srgbClr val="282828"/>
      </a:accent3>
      <a:accent4>
        <a:srgbClr val="505050"/>
      </a:accent4>
      <a:accent5>
        <a:srgbClr val="737373"/>
      </a:accent5>
      <a:accent6>
        <a:srgbClr val="D2D2D2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Ignite_Tour_Template_16x9.potx" id="{3684D0E4-1AB7-4635-8939-43F354FF4D74}" vid="{95B10069-5E4D-42D1-A072-8EC892D88E4D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D9FAF4CD5AD2F4B99B5B2414089ABF7" ma:contentTypeVersion="12" ma:contentTypeDescription="Create a new document." ma:contentTypeScope="" ma:versionID="230db19e8b17ba2810ea93624333db7c">
  <xsd:schema xmlns:xsd="http://www.w3.org/2001/XMLSchema" xmlns:xs="http://www.w3.org/2001/XMLSchema" xmlns:p="http://schemas.microsoft.com/office/2006/metadata/properties" xmlns:ns2="dcf5ddc1-fb1d-440f-849a-6450bddbaed7" xmlns:ns3="965de625-df5b-42e9-a277-2113da4f1195" targetNamespace="http://schemas.microsoft.com/office/2006/metadata/properties" ma:root="true" ma:fieldsID="dca6bc5695fb6c44cc6989902b88d8c5" ns2:_="" ns3:_="">
    <xsd:import namespace="dcf5ddc1-fb1d-440f-849a-6450bddbaed7"/>
    <xsd:import namespace="965de625-df5b-42e9-a277-2113da4f1195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2:LastSharedByUser" minOccurs="0"/>
                <xsd:element ref="ns2:LastSharedByTime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Location" minOccurs="0"/>
                <xsd:element ref="ns3:MediaServiceEventHashCode" minOccurs="0"/>
                <xsd:element ref="ns3:MediaServiceGeneration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cf5ddc1-fb1d-440f-849a-6450bddbaed7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0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1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65de625-df5b-42e9-a277-2113da4f119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2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4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5" nillable="true" ma:displayName="MediaServiceAutoTags" ma:description="" ma:internalName="MediaServiceAutoTags" ma:readOnly="true">
      <xsd:simpleType>
        <xsd:restriction base="dms:Text"/>
      </xsd:simpleType>
    </xsd:element>
    <xsd:element name="MediaServiceOCR" ma:index="16" nillable="true" ma:displayName="MediaServiceOCR" ma:description="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7" nillable="true" ma:displayName="MediaServiceLocation" ma:description="" ma:internalName="MediaServiceLocation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558B9E7-745A-43F1-A792-2166BDB2A4A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cf5ddc1-fb1d-440f-849a-6450bddbaed7"/>
    <ds:schemaRef ds:uri="965de625-df5b-42e9-a277-2113da4f119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990F116-B58F-4255-B05B-DA3808E0E5C6}">
  <ds:schemaRefs>
    <ds:schemaRef ds:uri="http://purl.org/dc/elements/1.1/"/>
    <ds:schemaRef ds:uri="http://schemas.microsoft.com/office/2006/metadata/properties"/>
    <ds:schemaRef ds:uri="dcf5ddc1-fb1d-440f-849a-6450bddbaed7"/>
    <ds:schemaRef ds:uri="http://purl.org/dc/terms/"/>
    <ds:schemaRef ds:uri="http://schemas.openxmlformats.org/package/2006/metadata/core-properties"/>
    <ds:schemaRef ds:uri="965de625-df5b-42e9-a277-2113da4f1195"/>
    <ds:schemaRef ds:uri="http://schemas.microsoft.com/office/2006/documentManagement/types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Microsoft_Ignite_Tour_Template_16x9 2019</Template>
  <TotalTime>627</TotalTime>
  <Words>669</Words>
  <Application>Microsoft Office PowerPoint</Application>
  <PresentationFormat>Widescreen</PresentationFormat>
  <Paragraphs>123</Paragraphs>
  <Slides>19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19</vt:i4>
      </vt:variant>
    </vt:vector>
  </HeadingPairs>
  <TitlesOfParts>
    <vt:vector size="28" baseType="lpstr">
      <vt:lpstr>Arial</vt:lpstr>
      <vt:lpstr>Consolas</vt:lpstr>
      <vt:lpstr>Segoe UI</vt:lpstr>
      <vt:lpstr>Segoe UI Light</vt:lpstr>
      <vt:lpstr>Segoe UI Semibold</vt:lpstr>
      <vt:lpstr>Segoe UI Semilight</vt:lpstr>
      <vt:lpstr>Wingdings</vt:lpstr>
      <vt:lpstr>5-51015_Microsoft_Ignite_Tour_Template_Light</vt:lpstr>
      <vt:lpstr>5-51015_Microsoft_Ignite_Tour_Template_Dark</vt:lpstr>
      <vt:lpstr>PowerPoint Presentation</vt:lpstr>
      <vt:lpstr>PowerPoint Presentation</vt:lpstr>
      <vt:lpstr>Taking Back Control with Azure Governance</vt:lpstr>
      <vt:lpstr>Taking Back Control</vt:lpstr>
      <vt:lpstr>PowerPoint Presentation</vt:lpstr>
      <vt:lpstr>Taking Back Control</vt:lpstr>
      <vt:lpstr>Taking Back Control</vt:lpstr>
      <vt:lpstr>Review</vt:lpstr>
      <vt:lpstr>Review</vt:lpstr>
      <vt:lpstr>Organise</vt:lpstr>
      <vt:lpstr>Organise</vt:lpstr>
      <vt:lpstr>Audit</vt:lpstr>
      <vt:lpstr>Audit</vt:lpstr>
      <vt:lpstr>Enforce</vt:lpstr>
      <vt:lpstr>Enforce</vt:lpstr>
      <vt:lpstr>Review</vt:lpstr>
      <vt:lpstr>Taking Back Control</vt:lpstr>
      <vt:lpstr>PowerPoint Presentation</vt:lpstr>
      <vt:lpstr>PowerPoint Presentation</vt:lpstr>
    </vt:vector>
  </TitlesOfParts>
  <Manager>&lt;Comms manager name here&gt;</Manager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Microsoft Ignite Tour</dc:subject>
  <dc:creator>Cogan, Sam (Cambridge)</dc:creator>
  <cp:keywords>Microsoft Ignite Tour</cp:keywords>
  <dc:description/>
  <cp:lastModifiedBy>Sam Cogan</cp:lastModifiedBy>
  <cp:revision>15</cp:revision>
  <dcterms:created xsi:type="dcterms:W3CDTF">2019-02-01T11:38:45Z</dcterms:created>
  <dcterms:modified xsi:type="dcterms:W3CDTF">2019-02-13T20:21:33Z</dcterms:modified>
  <cp:category>Microsoft Ignite Tour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0x010100BD9FAF4CD5AD2F4B99B5B2414089ABF7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MSIP_Label_9c700311-1b20-487f-9129-30717d50ca8e_Enabled">
    <vt:lpwstr>True</vt:lpwstr>
  </property>
  <property fmtid="{D5CDD505-2E9C-101B-9397-08002B2CF9AE}" pid="12" name="MSIP_Label_9c700311-1b20-487f-9129-30717d50ca8e_SiteId">
    <vt:lpwstr>76e3921f-489b-4b7e-9547-9ea297add9b5</vt:lpwstr>
  </property>
  <property fmtid="{D5CDD505-2E9C-101B-9397-08002B2CF9AE}" pid="13" name="MSIP_Label_9c700311-1b20-487f-9129-30717d50ca8e_Owner">
    <vt:lpwstr>Sam.Cogan@towerswatson.com</vt:lpwstr>
  </property>
  <property fmtid="{D5CDD505-2E9C-101B-9397-08002B2CF9AE}" pid="14" name="MSIP_Label_9c700311-1b20-487f-9129-30717d50ca8e_SetDate">
    <vt:lpwstr>2019-02-01T20:47:28.6394017Z</vt:lpwstr>
  </property>
  <property fmtid="{D5CDD505-2E9C-101B-9397-08002B2CF9AE}" pid="15" name="MSIP_Label_9c700311-1b20-487f-9129-30717d50ca8e_Name">
    <vt:lpwstr>Confidential</vt:lpwstr>
  </property>
  <property fmtid="{D5CDD505-2E9C-101B-9397-08002B2CF9AE}" pid="16" name="MSIP_Label_9c700311-1b20-487f-9129-30717d50ca8e_Application">
    <vt:lpwstr>Microsoft Azure Information Protection</vt:lpwstr>
  </property>
  <property fmtid="{D5CDD505-2E9C-101B-9397-08002B2CF9AE}" pid="17" name="MSIP_Label_9c700311-1b20-487f-9129-30717d50ca8e_Extended_MSFT_Method">
    <vt:lpwstr>Automatic</vt:lpwstr>
  </property>
  <property fmtid="{D5CDD505-2E9C-101B-9397-08002B2CF9AE}" pid="18" name="MSIP_Label_d347b247-e90e-43a3-9d7b-004f14ae6873_Enabled">
    <vt:lpwstr>True</vt:lpwstr>
  </property>
  <property fmtid="{D5CDD505-2E9C-101B-9397-08002B2CF9AE}" pid="19" name="MSIP_Label_d347b247-e90e-43a3-9d7b-004f14ae6873_SiteId">
    <vt:lpwstr>76e3921f-489b-4b7e-9547-9ea297add9b5</vt:lpwstr>
  </property>
  <property fmtid="{D5CDD505-2E9C-101B-9397-08002B2CF9AE}" pid="20" name="MSIP_Label_d347b247-e90e-43a3-9d7b-004f14ae6873_Owner">
    <vt:lpwstr>Sam.Cogan@towerswatson.com</vt:lpwstr>
  </property>
  <property fmtid="{D5CDD505-2E9C-101B-9397-08002B2CF9AE}" pid="21" name="MSIP_Label_d347b247-e90e-43a3-9d7b-004f14ae6873_SetDate">
    <vt:lpwstr>2019-02-01T20:47:28.6394017Z</vt:lpwstr>
  </property>
  <property fmtid="{D5CDD505-2E9C-101B-9397-08002B2CF9AE}" pid="22" name="MSIP_Label_d347b247-e90e-43a3-9d7b-004f14ae6873_Name">
    <vt:lpwstr>Anyone (No Protection)</vt:lpwstr>
  </property>
  <property fmtid="{D5CDD505-2E9C-101B-9397-08002B2CF9AE}" pid="23" name="MSIP_Label_d347b247-e90e-43a3-9d7b-004f14ae6873_Application">
    <vt:lpwstr>Microsoft Azure Information Protection</vt:lpwstr>
  </property>
  <property fmtid="{D5CDD505-2E9C-101B-9397-08002B2CF9AE}" pid="24" name="MSIP_Label_d347b247-e90e-43a3-9d7b-004f14ae6873_Parent">
    <vt:lpwstr>9c700311-1b20-487f-9129-30717d50ca8e</vt:lpwstr>
  </property>
  <property fmtid="{D5CDD505-2E9C-101B-9397-08002B2CF9AE}" pid="25" name="MSIP_Label_d347b247-e90e-43a3-9d7b-004f14ae6873_Extended_MSFT_Method">
    <vt:lpwstr>Automatic</vt:lpwstr>
  </property>
  <property fmtid="{D5CDD505-2E9C-101B-9397-08002B2CF9AE}" pid="26" name="MSIP_Label_f42aa342-8706-4288-bd11-ebb85995028c_Enabled">
    <vt:lpwstr>True</vt:lpwstr>
  </property>
  <property fmtid="{D5CDD505-2E9C-101B-9397-08002B2CF9AE}" pid="27" name="MSIP_Label_f42aa342-8706-4288-bd11-ebb85995028c_SiteId">
    <vt:lpwstr>72f988bf-86f1-41af-91ab-2d7cd011db47</vt:lpwstr>
  </property>
  <property fmtid="{D5CDD505-2E9C-101B-9397-08002B2CF9AE}" pid="28" name="MSIP_Label_f42aa342-8706-4288-bd11-ebb85995028c_Owner">
    <vt:lpwstr>maryfj@microsoft.com</vt:lpwstr>
  </property>
  <property fmtid="{D5CDD505-2E9C-101B-9397-08002B2CF9AE}" pid="29" name="MSIP_Label_f42aa342-8706-4288-bd11-ebb85995028c_SetDate">
    <vt:lpwstr>2017-08-29T14:27:20.8568347-07:00</vt:lpwstr>
  </property>
  <property fmtid="{D5CDD505-2E9C-101B-9397-08002B2CF9AE}" pid="30" name="MSIP_Label_f42aa342-8706-4288-bd11-ebb85995028c_Name">
    <vt:lpwstr>General</vt:lpwstr>
  </property>
  <property fmtid="{D5CDD505-2E9C-101B-9397-08002B2CF9AE}" pid="31" name="MSIP_Label_f42aa342-8706-4288-bd11-ebb85995028c_Application">
    <vt:lpwstr>Microsoft Azure Information Protection</vt:lpwstr>
  </property>
  <property fmtid="{D5CDD505-2E9C-101B-9397-08002B2CF9AE}" pid="32" name="MSIP_Label_f42aa342-8706-4288-bd11-ebb85995028c_Extended_MSFT_Method">
    <vt:lpwstr>Automatic</vt:lpwstr>
  </property>
  <property fmtid="{D5CDD505-2E9C-101B-9397-08002B2CF9AE}" pid="33" name="Sensitivity">
    <vt:lpwstr>Confidential Anyone (No Protection) General</vt:lpwstr>
  </property>
</Properties>
</file>